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93750" y="2220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3F3F3"/>
                </a:solidFill>
              </a:rPr>
              <a:t>Sprint 7 Review</a:t>
            </a:r>
            <a:endParaRPr i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25" y="-32975"/>
            <a:ext cx="5133374" cy="5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0175" y="4322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Done in Sprint 7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722475" y="815300"/>
            <a:ext cx="3114900" cy="4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Refactored login/logout unit tests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clarifications endpoint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Get judgments endpoint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Testing list created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 of integration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All documentation needed started: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User manual, Tech specs, Installation, Coding guidelines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Updates to SRS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 Development: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Integration with API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55399" y="90600"/>
            <a:ext cx="5532526" cy="61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536250" y="206100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Upcoming Sprint 8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4758075" y="925325"/>
            <a:ext cx="382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Change password endpoint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Put message in UI that says is not implemented.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Full testing of app using list of integration  test cases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testing on get runs endpoint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Doing prelim judgment boolean in get runs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CORS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IDs for each run/clar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all documentation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UI: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Change design of clarifications page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Fix filtering bugs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Preliminary judgment message for runs (in BOLD RED)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Make enable/disable popups for different categories (like disable runs or disable clars)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83100" y="712150"/>
            <a:ext cx="82161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Demo: UI Progress</a:t>
            </a:r>
            <a:endParaRPr b="0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