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PC^2 Web Team Interface (WTI)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623600" y="3238450"/>
            <a:ext cx="5097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Josie Isaacson, Andrew Combs, Ethan Holman, Danielle Frodge</a:t>
            </a:r>
            <a:endParaRPr b="1" sz="2400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493750" y="22203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3F3F3"/>
                </a:solidFill>
              </a:rPr>
              <a:t>Sprint 8 Review</a:t>
            </a:r>
            <a:endParaRPr i="1"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625" y="-26325"/>
            <a:ext cx="5133374" cy="62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50175" y="43225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Done in Sprint 8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722475" y="815300"/>
            <a:ext cx="3114900" cy="43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Full testing (still </a:t>
            </a: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ongoing</a:t>
            </a: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Fixed CORS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Edits to user manual, tech specs, and code guidelines. 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Added endpoint for change password that can be finished by PC2 team when ready. 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UI: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Fixed filtering bug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Found saving draft for clarifications is more complicated than originally thought. May not implement in time. 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Started fixing other bugs found during testing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055399" y="215100"/>
            <a:ext cx="5532526" cy="53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4839750" y="206100"/>
            <a:ext cx="4331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Upcoming Final Week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4758075" y="1230125"/>
            <a:ext cx="38280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Finish full testing of app, along with bug fixes 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Finish all documentation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➔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UI: 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Preliminary judgment message for runs (in Bold Red)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Make enable/disable popups for different categories (like disable runs or disable clars)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Fix other bugs found in testing listed in testing spreadsheet. 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1000"/>
              </a:spcAft>
              <a:buClr>
                <a:srgbClr val="9900FF"/>
              </a:buClr>
              <a:buSzPts val="1100"/>
              <a:buFont typeface="Raleway"/>
              <a:buChar char="◆"/>
            </a:pPr>
            <a:r>
              <a:rPr lang="en" sz="11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Change “Any” on Clarifications to “Both” and put at bottom of filter to match the runs filter layout. </a:t>
            </a:r>
            <a:endParaRPr sz="11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