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5" r:id="rId5"/>
    <p:sldId id="266" r:id="rId6"/>
    <p:sldId id="270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1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9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6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23FB-C4A1-4B9F-BE5E-CC59F7F023B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A805-B956-49C5-8389-1F317B31D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시연 시나리오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DEMEET</a:t>
            </a:r>
          </a:p>
          <a:p>
            <a:pPr algn="r"/>
            <a:r>
              <a:rPr lang="ko-KR" altLang="en-US" dirty="0"/>
              <a:t>대전 </a:t>
            </a:r>
            <a:r>
              <a:rPr lang="en-US" altLang="ko-KR" dirty="0"/>
              <a:t>3</a:t>
            </a:r>
            <a:r>
              <a:rPr lang="ko-KR" altLang="en-US" dirty="0"/>
              <a:t>반 </a:t>
            </a:r>
            <a:r>
              <a:rPr lang="en-US" altLang="ko-KR" dirty="0"/>
              <a:t>9</a:t>
            </a:r>
            <a:r>
              <a:rPr lang="ko-KR" altLang="en-US" dirty="0"/>
              <a:t>팀</a:t>
            </a:r>
            <a:endParaRPr lang="en-US" altLang="ko-KR" dirty="0"/>
          </a:p>
          <a:p>
            <a:pPr algn="r"/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김대원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장종훈</a:t>
            </a:r>
            <a:r>
              <a:rPr lang="en-US" altLang="ko-KR" dirty="0"/>
              <a:t>, </a:t>
            </a:r>
            <a:r>
              <a:rPr lang="ko-KR" altLang="en-US" dirty="0" err="1"/>
              <a:t>임웅균</a:t>
            </a:r>
            <a:r>
              <a:rPr lang="en-US" altLang="ko-KR" dirty="0"/>
              <a:t>, </a:t>
            </a:r>
            <a:r>
              <a:rPr lang="ko-KR" altLang="en-US" dirty="0" err="1"/>
              <a:t>이정건</a:t>
            </a:r>
            <a:r>
              <a:rPr lang="en-US" altLang="ko-KR" dirty="0"/>
              <a:t>, </a:t>
            </a:r>
            <a:r>
              <a:rPr lang="ko-KR" altLang="en-US" dirty="0" err="1"/>
              <a:t>최명권</a:t>
            </a:r>
            <a:r>
              <a:rPr lang="en-US" altLang="ko-KR" dirty="0"/>
              <a:t>, </a:t>
            </a:r>
            <a:r>
              <a:rPr lang="ko-KR" altLang="en-US" dirty="0"/>
              <a:t>조성규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24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4-2. </a:t>
            </a:r>
            <a:r>
              <a:rPr lang="ko-KR" altLang="en-US" sz="4000"/>
              <a:t>디테일 페이지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종료된 프로젝트에 대한 정보확인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프로젝트 삭제버튼을 통한 삭제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520CED-DABE-C058-5742-E27C87C0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54" y="2252408"/>
            <a:ext cx="6009856" cy="40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로그인</a:t>
            </a:r>
            <a:r>
              <a:rPr lang="en-US" altLang="ko-KR" sz="4000" dirty="0"/>
              <a:t>&amp;</a:t>
            </a:r>
            <a:r>
              <a:rPr lang="ko-KR" altLang="en-US" sz="4000" dirty="0"/>
              <a:t>회원가입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79C5D2-1454-D196-B74A-62390EAEC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" r="7120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이메일과 비밀번호로 로그인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4220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메인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/>
              <a:t>+</a:t>
            </a:r>
            <a:r>
              <a:rPr lang="ko-KR" altLang="en-US" sz="1800" dirty="0"/>
              <a:t> 박스를 눌러 프로젝트 생성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6B0295-A139-6D88-5EE9-460C30CE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3" y="2478024"/>
            <a:ext cx="6009856" cy="36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3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8CD80D-0298-DB80-966E-18F7640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프로젝트 생성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DF26E1-2B3F-153C-DDC8-4DB7611B8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9" r="5245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5A70AD-69D6-4153-D485-5E3D25A6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프로젝트명 입력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유저 검색을 통해 팀원 추가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시작 버튼 클릭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51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디테일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상세정보 변경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미팅 시작 버튼</a:t>
            </a:r>
            <a:r>
              <a:rPr lang="en-US" altLang="ko-KR" sz="1800" dirty="0"/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183815-FCC2-DC55-B970-3E3E8A35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4" y="2470898"/>
            <a:ext cx="6101991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컨퍼런스 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프로젝트 </a:t>
            </a:r>
            <a:r>
              <a:rPr lang="ko-KR" altLang="en-US" sz="1800" dirty="0" err="1"/>
              <a:t>입장후</a:t>
            </a:r>
            <a:r>
              <a:rPr lang="ko-KR" altLang="en-US" sz="1800" dirty="0"/>
              <a:t> </a:t>
            </a:r>
            <a:r>
              <a:rPr lang="en-US" altLang="ko-KR" sz="1800" dirty="0"/>
              <a:t>canvas</a:t>
            </a:r>
            <a:r>
              <a:rPr lang="ko-KR" altLang="en-US" sz="1800" dirty="0"/>
              <a:t>공유 창 확인</a:t>
            </a:r>
            <a:r>
              <a:rPr lang="en-US" altLang="ko-KR" sz="1800" dirty="0"/>
              <a:t>  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E361CC-EF9D-D152-3885-266EEEB5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3" y="2380143"/>
            <a:ext cx="6009856" cy="3694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388DD5-89F0-BFDB-E60D-A1EC9F41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3" y="6074318"/>
            <a:ext cx="6009856" cy="4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5-1. </a:t>
            </a:r>
            <a:r>
              <a:rPr lang="ko-KR" altLang="en-US" sz="4000" dirty="0"/>
              <a:t>컨퍼런스 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드로잉 모드 </a:t>
            </a:r>
            <a:r>
              <a:rPr lang="ko-KR" altLang="en-US" sz="1800" dirty="0" err="1"/>
              <a:t>사용및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채팅창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산출물 저장 </a:t>
            </a:r>
            <a:r>
              <a:rPr lang="en-US" altLang="ko-KR" sz="1800" dirty="0"/>
              <a:t>2</a:t>
            </a:r>
            <a:r>
              <a:rPr lang="ko-KR" altLang="en-US" sz="1800" dirty="0"/>
              <a:t>개 이상 하기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err="1"/>
              <a:t>미팅방</a:t>
            </a:r>
            <a:r>
              <a:rPr lang="ko-KR" altLang="en-US" sz="1800" dirty="0"/>
              <a:t> 나가기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05033-A4B6-4F7D-A48E-5C723036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53" y="2252306"/>
            <a:ext cx="6009856" cy="40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4-1. </a:t>
            </a:r>
            <a:r>
              <a:rPr lang="ko-KR" altLang="en-US" sz="4000" dirty="0"/>
              <a:t>디테일페이지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산출물이 잘 저장된 모습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err="1"/>
              <a:t>누적미팅시간이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반영되어있는</a:t>
            </a:r>
            <a:r>
              <a:rPr lang="ko-KR" altLang="en-US" sz="1800" dirty="0"/>
              <a:t> 모습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산출물 </a:t>
            </a:r>
            <a:r>
              <a:rPr lang="en-US" altLang="ko-KR" sz="1800" dirty="0"/>
              <a:t>2</a:t>
            </a:r>
            <a:r>
              <a:rPr lang="ko-KR" altLang="en-US" sz="1800" dirty="0"/>
              <a:t>개중 하나 삭제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종료하기 버튼으로 프로젝트 종료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338B85-788F-0A47-74ED-0AEB082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53" y="2252306"/>
            <a:ext cx="6009856" cy="40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3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마이페이지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/>
              <a:t>마이페이지에 종료된 프로젝트 리스트 확인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아까 종료한 프로젝트 클릭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2B500-7C60-9D24-0569-B4D041C8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53" y="2252306"/>
            <a:ext cx="6009856" cy="40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1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142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시연 시나리오</vt:lpstr>
      <vt:lpstr>1. 로그인&amp;회원가입</vt:lpstr>
      <vt:lpstr>2. 메인</vt:lpstr>
      <vt:lpstr>3. 프로젝트 생성</vt:lpstr>
      <vt:lpstr>4. 디테일</vt:lpstr>
      <vt:lpstr>5. 컨퍼런스 룸</vt:lpstr>
      <vt:lpstr>5-1. 컨퍼런스 룸</vt:lpstr>
      <vt:lpstr>4-1. 디테일페이지</vt:lpstr>
      <vt:lpstr>6. 마이페이지</vt:lpstr>
      <vt:lpstr>4-2. 디테일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UCC 시연 시나리오</dc:title>
  <dc:creator>multicampus</dc:creator>
  <cp:lastModifiedBy>장종훈</cp:lastModifiedBy>
  <cp:revision>12</cp:revision>
  <dcterms:created xsi:type="dcterms:W3CDTF">2022-08-18T01:31:14Z</dcterms:created>
  <dcterms:modified xsi:type="dcterms:W3CDTF">2022-08-19T01:25:26Z</dcterms:modified>
</cp:coreProperties>
</file>