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6DDE0-A971-4529-8E7A-24AB7B3DFB4D}" v="20" dt="2021-10-28T12:00:59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cuna Roncancio" userId="20461fee-3a53-4fa8-a859-4a7375d58fdd" providerId="ADAL" clId="{A196DDE0-A971-4529-8E7A-24AB7B3DFB4D}"/>
    <pc:docChg chg="custSel modSld">
      <pc:chgData name="Paula Acuna Roncancio" userId="20461fee-3a53-4fa8-a859-4a7375d58fdd" providerId="ADAL" clId="{A196DDE0-A971-4529-8E7A-24AB7B3DFB4D}" dt="2021-10-27T09:56:21.654" v="88" actId="20577"/>
      <pc:docMkLst>
        <pc:docMk/>
      </pc:docMkLst>
      <pc:sldChg chg="modSp mod">
        <pc:chgData name="Paula Acuna Roncancio" userId="20461fee-3a53-4fa8-a859-4a7375d58fdd" providerId="ADAL" clId="{A196DDE0-A971-4529-8E7A-24AB7B3DFB4D}" dt="2021-10-27T08:57:38.970" v="12"/>
        <pc:sldMkLst>
          <pc:docMk/>
          <pc:sldMk cId="113459648" sldId="256"/>
        </pc:sldMkLst>
        <pc:spChg chg="mod">
          <ac:chgData name="Paula Acuna Roncancio" userId="20461fee-3a53-4fa8-a859-4a7375d58fdd" providerId="ADAL" clId="{A196DDE0-A971-4529-8E7A-24AB7B3DFB4D}" dt="2021-10-27T08:57:38.970" v="12"/>
          <ac:spMkLst>
            <pc:docMk/>
            <pc:sldMk cId="113459648" sldId="256"/>
            <ac:spMk id="2" creationId="{4D150799-F39A-4A73-8FA2-62ED22E12147}"/>
          </ac:spMkLst>
        </pc:spChg>
      </pc:sldChg>
      <pc:sldChg chg="modSp mod">
        <pc:chgData name="Paula Acuna Roncancio" userId="20461fee-3a53-4fa8-a859-4a7375d58fdd" providerId="ADAL" clId="{A196DDE0-A971-4529-8E7A-24AB7B3DFB4D}" dt="2021-10-27T09:55:54.327" v="70" actId="20577"/>
        <pc:sldMkLst>
          <pc:docMk/>
          <pc:sldMk cId="549404435" sldId="257"/>
        </pc:sldMkLst>
        <pc:graphicFrameChg chg="modGraphic">
          <ac:chgData name="Paula Acuna Roncancio" userId="20461fee-3a53-4fa8-a859-4a7375d58fdd" providerId="ADAL" clId="{A196DDE0-A971-4529-8E7A-24AB7B3DFB4D}" dt="2021-10-27T09:55:54.327" v="70" actId="20577"/>
          <ac:graphicFrameMkLst>
            <pc:docMk/>
            <pc:sldMk cId="549404435" sldId="257"/>
            <ac:graphicFrameMk id="4" creationId="{3F24CE0D-BC4C-4A5E-9A9D-75161ED7EEE0}"/>
          </ac:graphicFrameMkLst>
        </pc:graphicFrameChg>
      </pc:sldChg>
      <pc:sldChg chg="modSp mod">
        <pc:chgData name="Paula Acuna Roncancio" userId="20461fee-3a53-4fa8-a859-4a7375d58fdd" providerId="ADAL" clId="{A196DDE0-A971-4529-8E7A-24AB7B3DFB4D}" dt="2021-10-27T09:56:21.654" v="88" actId="20577"/>
        <pc:sldMkLst>
          <pc:docMk/>
          <pc:sldMk cId="2837255853" sldId="258"/>
        </pc:sldMkLst>
        <pc:graphicFrameChg chg="modGraphic">
          <ac:chgData name="Paula Acuna Roncancio" userId="20461fee-3a53-4fa8-a859-4a7375d58fdd" providerId="ADAL" clId="{A196DDE0-A971-4529-8E7A-24AB7B3DFB4D}" dt="2021-10-27T09:56:21.654" v="88" actId="20577"/>
          <ac:graphicFrameMkLst>
            <pc:docMk/>
            <pc:sldMk cId="2837255853" sldId="258"/>
            <ac:graphicFrameMk id="4" creationId="{7C058066-90E2-48E8-908E-58280B8CF802}"/>
          </ac:graphicFrameMkLst>
        </pc:graphicFrameChg>
      </pc:sldChg>
      <pc:sldChg chg="modSp mod">
        <pc:chgData name="Paula Acuna Roncancio" userId="20461fee-3a53-4fa8-a859-4a7375d58fdd" providerId="ADAL" clId="{A196DDE0-A971-4529-8E7A-24AB7B3DFB4D}" dt="2021-10-27T09:53:53.419" v="54"/>
        <pc:sldMkLst>
          <pc:docMk/>
          <pc:sldMk cId="1908219177" sldId="259"/>
        </pc:sldMkLst>
        <pc:graphicFrameChg chg="mod modGraphic">
          <ac:chgData name="Paula Acuna Roncancio" userId="20461fee-3a53-4fa8-a859-4a7375d58fdd" providerId="ADAL" clId="{A196DDE0-A971-4529-8E7A-24AB7B3DFB4D}" dt="2021-10-27T09:53:53.419" v="54"/>
          <ac:graphicFrameMkLst>
            <pc:docMk/>
            <pc:sldMk cId="1908219177" sldId="259"/>
            <ac:graphicFrameMk id="4" creationId="{10A95AAB-8EC6-4C46-9F4F-3C36F95FE4A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DB69B-33C8-4578-AD65-AB6A2B02BC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919D2C5-B2C0-40BA-9150-3AE20DDB43B4}">
      <dgm:prSet phldrT="[Text]" phldr="0"/>
      <dgm:spPr/>
      <dgm:t>
        <a:bodyPr/>
        <a:lstStyle/>
        <a:p>
          <a:r>
            <a:rPr lang="en-US" dirty="0"/>
            <a:t>Campus Kortrijk</a:t>
          </a:r>
          <a:endParaRPr lang="nl-BE" dirty="0"/>
        </a:p>
      </dgm:t>
    </dgm:pt>
    <dgm:pt modelId="{F7B62B83-1F06-4485-9E3C-6014E5051BE9}" type="parTrans" cxnId="{36F2D1EB-54C7-4EED-8A58-2E9B42A4A735}">
      <dgm:prSet/>
      <dgm:spPr/>
      <dgm:t>
        <a:bodyPr/>
        <a:lstStyle/>
        <a:p>
          <a:endParaRPr lang="nl-BE"/>
        </a:p>
      </dgm:t>
    </dgm:pt>
    <dgm:pt modelId="{96AB16F7-9F92-49BA-AF0F-307AA0429AEB}" type="sibTrans" cxnId="{36F2D1EB-54C7-4EED-8A58-2E9B42A4A735}">
      <dgm:prSet/>
      <dgm:spPr/>
      <dgm:t>
        <a:bodyPr/>
        <a:lstStyle/>
        <a:p>
          <a:endParaRPr lang="nl-BE"/>
        </a:p>
      </dgm:t>
    </dgm:pt>
    <dgm:pt modelId="{2FE222AB-92B2-451C-AA5E-33B9C3D04ACE}">
      <dgm:prSet phldrT="[Text]" phldr="0"/>
      <dgm:spPr/>
      <dgm:t>
        <a:bodyPr/>
        <a:lstStyle/>
        <a:p>
          <a:r>
            <a:rPr lang="en-US" dirty="0" err="1"/>
            <a:t>Gebouw</a:t>
          </a:r>
          <a:r>
            <a:rPr lang="en-US" dirty="0"/>
            <a:t> O</a:t>
          </a:r>
          <a:endParaRPr lang="nl-BE" dirty="0"/>
        </a:p>
      </dgm:t>
    </dgm:pt>
    <dgm:pt modelId="{606027C0-F2D1-4525-BF94-D4F18589269A}" type="parTrans" cxnId="{F07A899E-A04A-4AB7-B554-2C62FB7DF0A4}">
      <dgm:prSet/>
      <dgm:spPr/>
      <dgm:t>
        <a:bodyPr/>
        <a:lstStyle/>
        <a:p>
          <a:endParaRPr lang="nl-BE"/>
        </a:p>
      </dgm:t>
    </dgm:pt>
    <dgm:pt modelId="{07F7D835-C5DF-4474-85D4-4A80EE36AC07}" type="sibTrans" cxnId="{F07A899E-A04A-4AB7-B554-2C62FB7DF0A4}">
      <dgm:prSet/>
      <dgm:spPr/>
      <dgm:t>
        <a:bodyPr/>
        <a:lstStyle/>
        <a:p>
          <a:endParaRPr lang="nl-BE"/>
        </a:p>
      </dgm:t>
    </dgm:pt>
    <dgm:pt modelId="{42AB8A96-83EC-4D0C-8437-7656595C0B2E}">
      <dgm:prSet phldrT="[Text]" phldr="0"/>
      <dgm:spPr/>
      <dgm:t>
        <a:bodyPr/>
        <a:lstStyle/>
        <a:p>
          <a:r>
            <a:rPr lang="en-US" dirty="0" err="1"/>
            <a:t>Gebouw</a:t>
          </a:r>
          <a:r>
            <a:rPr lang="en-US" dirty="0"/>
            <a:t> A</a:t>
          </a:r>
          <a:endParaRPr lang="nl-BE" dirty="0"/>
        </a:p>
      </dgm:t>
    </dgm:pt>
    <dgm:pt modelId="{68A6497C-92FE-4EE2-9C50-90C26A4E0CEC}" type="parTrans" cxnId="{12498671-9BF2-4B32-956E-4293C782B162}">
      <dgm:prSet/>
      <dgm:spPr/>
      <dgm:t>
        <a:bodyPr/>
        <a:lstStyle/>
        <a:p>
          <a:endParaRPr lang="nl-BE"/>
        </a:p>
      </dgm:t>
    </dgm:pt>
    <dgm:pt modelId="{DEE76271-C9DD-4F3C-A470-4019140D71C5}" type="sibTrans" cxnId="{12498671-9BF2-4B32-956E-4293C782B162}">
      <dgm:prSet/>
      <dgm:spPr/>
      <dgm:t>
        <a:bodyPr/>
        <a:lstStyle/>
        <a:p>
          <a:endParaRPr lang="nl-BE"/>
        </a:p>
      </dgm:t>
    </dgm:pt>
    <dgm:pt modelId="{D23D716E-59B1-441C-B51C-2ED77FE2534B}">
      <dgm:prSet phldrT="[Text]" phldr="0"/>
      <dgm:spPr/>
      <dgm:t>
        <a:bodyPr/>
        <a:lstStyle/>
        <a:p>
          <a:r>
            <a:rPr lang="en-US" dirty="0"/>
            <a:t>Penta</a:t>
          </a:r>
          <a:endParaRPr lang="nl-BE" dirty="0"/>
        </a:p>
      </dgm:t>
    </dgm:pt>
    <dgm:pt modelId="{E739263B-CF45-43BB-B778-1DA0409E5E16}" type="parTrans" cxnId="{C0070616-206B-4616-B128-B58AD4692DB8}">
      <dgm:prSet/>
      <dgm:spPr/>
      <dgm:t>
        <a:bodyPr/>
        <a:lstStyle/>
        <a:p>
          <a:endParaRPr lang="nl-BE"/>
        </a:p>
      </dgm:t>
    </dgm:pt>
    <dgm:pt modelId="{06B16819-1721-45C8-B3F5-296A7A19C7F3}" type="sibTrans" cxnId="{C0070616-206B-4616-B128-B58AD4692DB8}">
      <dgm:prSet/>
      <dgm:spPr/>
      <dgm:t>
        <a:bodyPr/>
        <a:lstStyle/>
        <a:p>
          <a:endParaRPr lang="nl-BE"/>
        </a:p>
      </dgm:t>
    </dgm:pt>
    <dgm:pt modelId="{BBCB10AA-B257-4764-BA69-BA0385ACCCBC}">
      <dgm:prSet phldrT="[Text]" phldr="0"/>
      <dgm:spPr/>
      <dgm:t>
        <a:bodyPr/>
        <a:lstStyle/>
        <a:p>
          <a:r>
            <a:rPr lang="en-US" dirty="0"/>
            <a:t>De Reactor</a:t>
          </a:r>
          <a:endParaRPr lang="nl-BE" dirty="0"/>
        </a:p>
      </dgm:t>
    </dgm:pt>
    <dgm:pt modelId="{4FC59EB1-D3D4-491D-9A55-189ADC0F9194}" type="parTrans" cxnId="{DF837966-0713-4BEA-AA3D-E2D49397F7AD}">
      <dgm:prSet/>
      <dgm:spPr/>
      <dgm:t>
        <a:bodyPr/>
        <a:lstStyle/>
        <a:p>
          <a:endParaRPr lang="nl-BE"/>
        </a:p>
      </dgm:t>
    </dgm:pt>
    <dgm:pt modelId="{7F1CB21C-2C88-4A37-B194-BB589A2CBCD5}" type="sibTrans" cxnId="{DF837966-0713-4BEA-AA3D-E2D49397F7AD}">
      <dgm:prSet/>
      <dgm:spPr/>
      <dgm:t>
        <a:bodyPr/>
        <a:lstStyle/>
        <a:p>
          <a:endParaRPr lang="nl-BE"/>
        </a:p>
      </dgm:t>
    </dgm:pt>
    <dgm:pt modelId="{7CF55C47-374F-4FE0-8C93-1E32325F45ED}">
      <dgm:prSet phldrT="[Text]" phldr="0"/>
      <dgm:spPr/>
      <dgm:t>
        <a:bodyPr/>
        <a:lstStyle/>
        <a:p>
          <a:r>
            <a:rPr lang="en-US" dirty="0"/>
            <a:t>OBEE</a:t>
          </a:r>
          <a:endParaRPr lang="nl-BE" dirty="0"/>
        </a:p>
      </dgm:t>
    </dgm:pt>
    <dgm:pt modelId="{8AC525D2-0E98-4B00-AF87-277068AD270A}" type="parTrans" cxnId="{402018EA-BE7B-48D8-97B5-6B87F37F1178}">
      <dgm:prSet/>
      <dgm:spPr/>
      <dgm:t>
        <a:bodyPr/>
        <a:lstStyle/>
        <a:p>
          <a:endParaRPr lang="nl-BE"/>
        </a:p>
      </dgm:t>
    </dgm:pt>
    <dgm:pt modelId="{6EF1B274-C26A-49DB-829B-7DB94B85CB55}" type="sibTrans" cxnId="{402018EA-BE7B-48D8-97B5-6B87F37F1178}">
      <dgm:prSet/>
      <dgm:spPr/>
      <dgm:t>
        <a:bodyPr/>
        <a:lstStyle/>
        <a:p>
          <a:endParaRPr lang="nl-BE"/>
        </a:p>
      </dgm:t>
    </dgm:pt>
    <dgm:pt modelId="{ADC1BDA6-BE87-4017-9466-F6A2C40C39EC}">
      <dgm:prSet phldrT="[Text]" phldr="0"/>
      <dgm:spPr/>
      <dgm:t>
        <a:bodyPr/>
        <a:lstStyle/>
        <a:p>
          <a:r>
            <a:rPr lang="en-US" dirty="0" err="1"/>
            <a:t>Kluisjesdienst</a:t>
          </a:r>
          <a:endParaRPr lang="nl-BE" dirty="0"/>
        </a:p>
      </dgm:t>
    </dgm:pt>
    <dgm:pt modelId="{7E957070-B8D5-49FF-95DB-0D4DEA47C696}" type="parTrans" cxnId="{66E2ED8A-B1DE-474D-AE21-4F6710F86C14}">
      <dgm:prSet/>
      <dgm:spPr/>
      <dgm:t>
        <a:bodyPr/>
        <a:lstStyle/>
        <a:p>
          <a:endParaRPr lang="nl-BE"/>
        </a:p>
      </dgm:t>
    </dgm:pt>
    <dgm:pt modelId="{44B0691D-41A7-4A28-BCA2-3A301DB783E5}" type="sibTrans" cxnId="{66E2ED8A-B1DE-474D-AE21-4F6710F86C14}">
      <dgm:prSet/>
      <dgm:spPr/>
      <dgm:t>
        <a:bodyPr/>
        <a:lstStyle/>
        <a:p>
          <a:endParaRPr lang="nl-BE"/>
        </a:p>
      </dgm:t>
    </dgm:pt>
    <dgm:pt modelId="{D208035E-7BA5-453C-88FA-E59BB5D49ADD}">
      <dgm:prSet phldrT="[Text]" phldr="0"/>
      <dgm:spPr/>
      <dgm:t>
        <a:bodyPr/>
        <a:lstStyle/>
        <a:p>
          <a:r>
            <a:rPr lang="en-US" dirty="0"/>
            <a:t>Gang 100-200</a:t>
          </a:r>
          <a:endParaRPr lang="nl-BE" dirty="0"/>
        </a:p>
      </dgm:t>
    </dgm:pt>
    <dgm:pt modelId="{9CE39496-D9ED-4370-B285-62AE4456AA53}" type="parTrans" cxnId="{C0FA5429-4D6F-4560-AF0B-14EEE9DBDF0F}">
      <dgm:prSet/>
      <dgm:spPr/>
      <dgm:t>
        <a:bodyPr/>
        <a:lstStyle/>
        <a:p>
          <a:endParaRPr lang="nl-BE"/>
        </a:p>
      </dgm:t>
    </dgm:pt>
    <dgm:pt modelId="{89495B50-8245-4E7D-BFDF-AB003FD94A62}" type="sibTrans" cxnId="{C0FA5429-4D6F-4560-AF0B-14EEE9DBDF0F}">
      <dgm:prSet/>
      <dgm:spPr/>
      <dgm:t>
        <a:bodyPr/>
        <a:lstStyle/>
        <a:p>
          <a:endParaRPr lang="nl-BE"/>
        </a:p>
      </dgm:t>
    </dgm:pt>
    <dgm:pt modelId="{369FA88C-F581-4E49-A070-A2B0ECC986AD}">
      <dgm:prSet phldrT="[Text]" phldr="0"/>
      <dgm:spPr/>
      <dgm:t>
        <a:bodyPr/>
        <a:lstStyle/>
        <a:p>
          <a:r>
            <a:rPr lang="en-US" dirty="0"/>
            <a:t>Gang 300-500</a:t>
          </a:r>
          <a:endParaRPr lang="nl-BE" dirty="0"/>
        </a:p>
      </dgm:t>
    </dgm:pt>
    <dgm:pt modelId="{D2CC0523-7EE8-4E96-A08F-08C289539627}" type="parTrans" cxnId="{73349FBF-1940-489D-AEAD-C20646988514}">
      <dgm:prSet/>
      <dgm:spPr/>
      <dgm:t>
        <a:bodyPr/>
        <a:lstStyle/>
        <a:p>
          <a:endParaRPr lang="nl-BE"/>
        </a:p>
      </dgm:t>
    </dgm:pt>
    <dgm:pt modelId="{5546C12A-2D75-4E36-B38B-6DD558FDB398}" type="sibTrans" cxnId="{73349FBF-1940-489D-AEAD-C20646988514}">
      <dgm:prSet/>
      <dgm:spPr/>
      <dgm:t>
        <a:bodyPr/>
        <a:lstStyle/>
        <a:p>
          <a:endParaRPr lang="nl-BE"/>
        </a:p>
      </dgm:t>
    </dgm:pt>
    <dgm:pt modelId="{CA594AB6-1BBC-47C1-82D7-FA01A0B34240}">
      <dgm:prSet phldrT="[Text]" phldr="0"/>
      <dgm:spPr/>
      <dgm:t>
        <a:bodyPr/>
        <a:lstStyle/>
        <a:p>
          <a:r>
            <a:rPr lang="en-US" dirty="0"/>
            <a:t>AD + IDC</a:t>
          </a:r>
          <a:endParaRPr lang="nl-BE" dirty="0"/>
        </a:p>
      </dgm:t>
    </dgm:pt>
    <dgm:pt modelId="{32983A17-DE05-4A87-80D4-37BF9D1546DE}" type="parTrans" cxnId="{F9FEF88A-EAB2-49FF-ABAD-110C34CD9A05}">
      <dgm:prSet/>
      <dgm:spPr/>
      <dgm:t>
        <a:bodyPr/>
        <a:lstStyle/>
        <a:p>
          <a:endParaRPr lang="nl-BE"/>
        </a:p>
      </dgm:t>
    </dgm:pt>
    <dgm:pt modelId="{72F047C2-7F97-45BF-9F76-5A34DE2F6711}" type="sibTrans" cxnId="{F9FEF88A-EAB2-49FF-ABAD-110C34CD9A05}">
      <dgm:prSet/>
      <dgm:spPr/>
      <dgm:t>
        <a:bodyPr/>
        <a:lstStyle/>
        <a:p>
          <a:endParaRPr lang="nl-BE"/>
        </a:p>
      </dgm:t>
    </dgm:pt>
    <dgm:pt modelId="{EB494755-5711-474B-B0B0-DA47B3E7FE18}">
      <dgm:prSet phldrT="[Text]" phldr="0"/>
      <dgm:spPr/>
      <dgm:t>
        <a:bodyPr/>
        <a:lstStyle/>
        <a:p>
          <a:r>
            <a:rPr lang="en-US"/>
            <a:t>Weide</a:t>
          </a:r>
          <a:endParaRPr lang="nl-BE" dirty="0"/>
        </a:p>
      </dgm:t>
    </dgm:pt>
    <dgm:pt modelId="{4D0A8CEE-F444-4007-8BB1-DC129E176E26}" type="parTrans" cxnId="{93727A96-1A6A-43C8-B85D-EB04585280DF}">
      <dgm:prSet/>
      <dgm:spPr/>
      <dgm:t>
        <a:bodyPr/>
        <a:lstStyle/>
        <a:p>
          <a:endParaRPr lang="nl-BE"/>
        </a:p>
      </dgm:t>
    </dgm:pt>
    <dgm:pt modelId="{7D4BA58C-2997-4C25-BB68-B1FFC1CCDA7D}" type="sibTrans" cxnId="{93727A96-1A6A-43C8-B85D-EB04585280DF}">
      <dgm:prSet/>
      <dgm:spPr/>
      <dgm:t>
        <a:bodyPr/>
        <a:lstStyle/>
        <a:p>
          <a:endParaRPr lang="nl-BE"/>
        </a:p>
      </dgm:t>
    </dgm:pt>
    <dgm:pt modelId="{3CA6082F-A7D0-4730-B4BA-25387937C47C}" type="pres">
      <dgm:prSet presAssocID="{1B5DB69B-33C8-4578-AD65-AB6A2B02BC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3B1BA5-00A0-4403-8E0C-77DB9E92F5B1}" type="pres">
      <dgm:prSet presAssocID="{3919D2C5-B2C0-40BA-9150-3AE20DDB43B4}" presName="hierRoot1" presStyleCnt="0">
        <dgm:presLayoutVars>
          <dgm:hierBranch val="init"/>
        </dgm:presLayoutVars>
      </dgm:prSet>
      <dgm:spPr/>
    </dgm:pt>
    <dgm:pt modelId="{5B1A673E-E520-4B00-B6AD-3E114EBEDBC8}" type="pres">
      <dgm:prSet presAssocID="{3919D2C5-B2C0-40BA-9150-3AE20DDB43B4}" presName="rootComposite1" presStyleCnt="0"/>
      <dgm:spPr/>
    </dgm:pt>
    <dgm:pt modelId="{9E4A2A66-108B-40A4-848A-3F6BC22FAE91}" type="pres">
      <dgm:prSet presAssocID="{3919D2C5-B2C0-40BA-9150-3AE20DDB43B4}" presName="rootText1" presStyleLbl="node0" presStyleIdx="0" presStyleCnt="1">
        <dgm:presLayoutVars>
          <dgm:chPref val="3"/>
        </dgm:presLayoutVars>
      </dgm:prSet>
      <dgm:spPr/>
    </dgm:pt>
    <dgm:pt modelId="{1002572C-6641-4301-98A7-9B2AA7C799DE}" type="pres">
      <dgm:prSet presAssocID="{3919D2C5-B2C0-40BA-9150-3AE20DDB43B4}" presName="rootConnector1" presStyleLbl="node1" presStyleIdx="0" presStyleCnt="0"/>
      <dgm:spPr/>
    </dgm:pt>
    <dgm:pt modelId="{595447E6-B442-41B0-AA8D-FEA22F984E83}" type="pres">
      <dgm:prSet presAssocID="{3919D2C5-B2C0-40BA-9150-3AE20DDB43B4}" presName="hierChild2" presStyleCnt="0"/>
      <dgm:spPr/>
    </dgm:pt>
    <dgm:pt modelId="{0DF887AD-0140-4E4C-B301-D04FE9A918B5}" type="pres">
      <dgm:prSet presAssocID="{4D0A8CEE-F444-4007-8BB1-DC129E176E26}" presName="Name37" presStyleLbl="parChTrans1D2" presStyleIdx="0" presStyleCnt="3"/>
      <dgm:spPr/>
    </dgm:pt>
    <dgm:pt modelId="{DBA99EE8-D098-417E-9937-A282630AA77D}" type="pres">
      <dgm:prSet presAssocID="{EB494755-5711-474B-B0B0-DA47B3E7FE18}" presName="hierRoot2" presStyleCnt="0">
        <dgm:presLayoutVars>
          <dgm:hierBranch val="init"/>
        </dgm:presLayoutVars>
      </dgm:prSet>
      <dgm:spPr/>
    </dgm:pt>
    <dgm:pt modelId="{1AD9E80E-5BFE-4207-B93D-99B64C40C873}" type="pres">
      <dgm:prSet presAssocID="{EB494755-5711-474B-B0B0-DA47B3E7FE18}" presName="rootComposite" presStyleCnt="0"/>
      <dgm:spPr/>
    </dgm:pt>
    <dgm:pt modelId="{C3252C0F-9B44-4F7B-B5CF-B03D89BE3541}" type="pres">
      <dgm:prSet presAssocID="{EB494755-5711-474B-B0B0-DA47B3E7FE18}" presName="rootText" presStyleLbl="node2" presStyleIdx="0" presStyleCnt="3">
        <dgm:presLayoutVars>
          <dgm:chPref val="3"/>
        </dgm:presLayoutVars>
      </dgm:prSet>
      <dgm:spPr/>
    </dgm:pt>
    <dgm:pt modelId="{7805232C-4832-4CDE-BEB1-22DA7D089BF2}" type="pres">
      <dgm:prSet presAssocID="{EB494755-5711-474B-B0B0-DA47B3E7FE18}" presName="rootConnector" presStyleLbl="node2" presStyleIdx="0" presStyleCnt="3"/>
      <dgm:spPr/>
    </dgm:pt>
    <dgm:pt modelId="{B96ABDBC-B758-4E6F-87CF-E68D6F63C930}" type="pres">
      <dgm:prSet presAssocID="{EB494755-5711-474B-B0B0-DA47B3E7FE18}" presName="hierChild4" presStyleCnt="0"/>
      <dgm:spPr/>
    </dgm:pt>
    <dgm:pt modelId="{0470377A-1745-4A85-82F4-013D22F4A9B4}" type="pres">
      <dgm:prSet presAssocID="{606027C0-F2D1-4525-BF94-D4F18589269A}" presName="Name37" presStyleLbl="parChTrans1D3" presStyleIdx="0" presStyleCnt="2"/>
      <dgm:spPr/>
    </dgm:pt>
    <dgm:pt modelId="{62B77771-B6BB-4547-B778-2976F3A35D7B}" type="pres">
      <dgm:prSet presAssocID="{2FE222AB-92B2-451C-AA5E-33B9C3D04ACE}" presName="hierRoot2" presStyleCnt="0">
        <dgm:presLayoutVars>
          <dgm:hierBranch val="init"/>
        </dgm:presLayoutVars>
      </dgm:prSet>
      <dgm:spPr/>
    </dgm:pt>
    <dgm:pt modelId="{6DC326F2-7693-4A11-874D-8F0C3F81178A}" type="pres">
      <dgm:prSet presAssocID="{2FE222AB-92B2-451C-AA5E-33B9C3D04ACE}" presName="rootComposite" presStyleCnt="0"/>
      <dgm:spPr/>
    </dgm:pt>
    <dgm:pt modelId="{80E7D084-CE46-4A60-8127-0AE6A91A0D6B}" type="pres">
      <dgm:prSet presAssocID="{2FE222AB-92B2-451C-AA5E-33B9C3D04ACE}" presName="rootText" presStyleLbl="node3" presStyleIdx="0" presStyleCnt="2">
        <dgm:presLayoutVars>
          <dgm:chPref val="3"/>
        </dgm:presLayoutVars>
      </dgm:prSet>
      <dgm:spPr/>
    </dgm:pt>
    <dgm:pt modelId="{E84ACA66-D2E5-4022-A4B6-014D83EB8CAB}" type="pres">
      <dgm:prSet presAssocID="{2FE222AB-92B2-451C-AA5E-33B9C3D04ACE}" presName="rootConnector" presStyleLbl="node3" presStyleIdx="0" presStyleCnt="2"/>
      <dgm:spPr/>
    </dgm:pt>
    <dgm:pt modelId="{B4890183-98DD-46C7-97D3-EEE2781F9303}" type="pres">
      <dgm:prSet presAssocID="{2FE222AB-92B2-451C-AA5E-33B9C3D04ACE}" presName="hierChild4" presStyleCnt="0"/>
      <dgm:spPr/>
    </dgm:pt>
    <dgm:pt modelId="{6E45DBB1-3B03-409A-A9EB-EB52CD821687}" type="pres">
      <dgm:prSet presAssocID="{4FC59EB1-D3D4-491D-9A55-189ADC0F9194}" presName="Name37" presStyleLbl="parChTrans1D4" presStyleIdx="0" presStyleCnt="5"/>
      <dgm:spPr/>
    </dgm:pt>
    <dgm:pt modelId="{CA7778A8-E353-4427-B7AD-43ADB614F527}" type="pres">
      <dgm:prSet presAssocID="{BBCB10AA-B257-4764-BA69-BA0385ACCCBC}" presName="hierRoot2" presStyleCnt="0">
        <dgm:presLayoutVars>
          <dgm:hierBranch val="init"/>
        </dgm:presLayoutVars>
      </dgm:prSet>
      <dgm:spPr/>
    </dgm:pt>
    <dgm:pt modelId="{1B04F4A7-330B-4EE2-89D6-232179405E5F}" type="pres">
      <dgm:prSet presAssocID="{BBCB10AA-B257-4764-BA69-BA0385ACCCBC}" presName="rootComposite" presStyleCnt="0"/>
      <dgm:spPr/>
    </dgm:pt>
    <dgm:pt modelId="{1C8BD2EC-8D76-4B3E-8FBD-AC553EC31DDD}" type="pres">
      <dgm:prSet presAssocID="{BBCB10AA-B257-4764-BA69-BA0385ACCCBC}" presName="rootText" presStyleLbl="node4" presStyleIdx="0" presStyleCnt="5">
        <dgm:presLayoutVars>
          <dgm:chPref val="3"/>
        </dgm:presLayoutVars>
      </dgm:prSet>
      <dgm:spPr/>
    </dgm:pt>
    <dgm:pt modelId="{51A2CE3E-9780-4939-9C1C-ED35A2A02CE0}" type="pres">
      <dgm:prSet presAssocID="{BBCB10AA-B257-4764-BA69-BA0385ACCCBC}" presName="rootConnector" presStyleLbl="node4" presStyleIdx="0" presStyleCnt="5"/>
      <dgm:spPr/>
    </dgm:pt>
    <dgm:pt modelId="{99DE2E0C-EF7F-491C-B4AE-CF5143451958}" type="pres">
      <dgm:prSet presAssocID="{BBCB10AA-B257-4764-BA69-BA0385ACCCBC}" presName="hierChild4" presStyleCnt="0"/>
      <dgm:spPr/>
    </dgm:pt>
    <dgm:pt modelId="{8230ED90-EEB0-425E-82C4-221D68422811}" type="pres">
      <dgm:prSet presAssocID="{BBCB10AA-B257-4764-BA69-BA0385ACCCBC}" presName="hierChild5" presStyleCnt="0"/>
      <dgm:spPr/>
    </dgm:pt>
    <dgm:pt modelId="{9525C4BC-1EB6-4A99-B736-53EBA30E429A}" type="pres">
      <dgm:prSet presAssocID="{8AC525D2-0E98-4B00-AF87-277068AD270A}" presName="Name37" presStyleLbl="parChTrans1D4" presStyleIdx="1" presStyleCnt="5"/>
      <dgm:spPr/>
    </dgm:pt>
    <dgm:pt modelId="{C5484151-CCF3-48C3-9D1E-32B808336209}" type="pres">
      <dgm:prSet presAssocID="{7CF55C47-374F-4FE0-8C93-1E32325F45ED}" presName="hierRoot2" presStyleCnt="0">
        <dgm:presLayoutVars>
          <dgm:hierBranch val="init"/>
        </dgm:presLayoutVars>
      </dgm:prSet>
      <dgm:spPr/>
    </dgm:pt>
    <dgm:pt modelId="{189D5760-46FB-4130-92D9-D8C7FB22DD86}" type="pres">
      <dgm:prSet presAssocID="{7CF55C47-374F-4FE0-8C93-1E32325F45ED}" presName="rootComposite" presStyleCnt="0"/>
      <dgm:spPr/>
    </dgm:pt>
    <dgm:pt modelId="{D95388A1-45E1-4922-AB0B-69A96CB567BC}" type="pres">
      <dgm:prSet presAssocID="{7CF55C47-374F-4FE0-8C93-1E32325F45ED}" presName="rootText" presStyleLbl="node4" presStyleIdx="1" presStyleCnt="5">
        <dgm:presLayoutVars>
          <dgm:chPref val="3"/>
        </dgm:presLayoutVars>
      </dgm:prSet>
      <dgm:spPr/>
    </dgm:pt>
    <dgm:pt modelId="{4688909B-1A55-46BA-B208-2C5ED9966D5F}" type="pres">
      <dgm:prSet presAssocID="{7CF55C47-374F-4FE0-8C93-1E32325F45ED}" presName="rootConnector" presStyleLbl="node4" presStyleIdx="1" presStyleCnt="5"/>
      <dgm:spPr/>
    </dgm:pt>
    <dgm:pt modelId="{B43BF840-20CD-4842-AF7D-8C2F6ECB7E96}" type="pres">
      <dgm:prSet presAssocID="{7CF55C47-374F-4FE0-8C93-1E32325F45ED}" presName="hierChild4" presStyleCnt="0"/>
      <dgm:spPr/>
    </dgm:pt>
    <dgm:pt modelId="{3DD99720-7815-4CE1-8D0B-84A9ACF827D7}" type="pres">
      <dgm:prSet presAssocID="{7CF55C47-374F-4FE0-8C93-1E32325F45ED}" presName="hierChild5" presStyleCnt="0"/>
      <dgm:spPr/>
    </dgm:pt>
    <dgm:pt modelId="{66930A7D-E29A-4696-8A8B-76E7A27F16BC}" type="pres">
      <dgm:prSet presAssocID="{7E957070-B8D5-49FF-95DB-0D4DEA47C696}" presName="Name37" presStyleLbl="parChTrans1D4" presStyleIdx="2" presStyleCnt="5"/>
      <dgm:spPr/>
    </dgm:pt>
    <dgm:pt modelId="{D42EE217-B56E-4F19-A290-D75ADCC7D6F5}" type="pres">
      <dgm:prSet presAssocID="{ADC1BDA6-BE87-4017-9466-F6A2C40C39EC}" presName="hierRoot2" presStyleCnt="0">
        <dgm:presLayoutVars>
          <dgm:hierBranch val="init"/>
        </dgm:presLayoutVars>
      </dgm:prSet>
      <dgm:spPr/>
    </dgm:pt>
    <dgm:pt modelId="{0CF2C3C4-D577-480B-AF76-F73872D797A8}" type="pres">
      <dgm:prSet presAssocID="{ADC1BDA6-BE87-4017-9466-F6A2C40C39EC}" presName="rootComposite" presStyleCnt="0"/>
      <dgm:spPr/>
    </dgm:pt>
    <dgm:pt modelId="{7C074321-DD85-4447-896E-CE9574A7A634}" type="pres">
      <dgm:prSet presAssocID="{ADC1BDA6-BE87-4017-9466-F6A2C40C39EC}" presName="rootText" presStyleLbl="node4" presStyleIdx="2" presStyleCnt="5">
        <dgm:presLayoutVars>
          <dgm:chPref val="3"/>
        </dgm:presLayoutVars>
      </dgm:prSet>
      <dgm:spPr/>
    </dgm:pt>
    <dgm:pt modelId="{8780CBE6-8AFD-4272-831D-934D6009B45B}" type="pres">
      <dgm:prSet presAssocID="{ADC1BDA6-BE87-4017-9466-F6A2C40C39EC}" presName="rootConnector" presStyleLbl="node4" presStyleIdx="2" presStyleCnt="5"/>
      <dgm:spPr/>
    </dgm:pt>
    <dgm:pt modelId="{E8F3EDBA-3191-42C8-A404-EB6C806411D9}" type="pres">
      <dgm:prSet presAssocID="{ADC1BDA6-BE87-4017-9466-F6A2C40C39EC}" presName="hierChild4" presStyleCnt="0"/>
      <dgm:spPr/>
    </dgm:pt>
    <dgm:pt modelId="{A88179A4-FFAB-4B6C-8A38-B66C54B9931A}" type="pres">
      <dgm:prSet presAssocID="{ADC1BDA6-BE87-4017-9466-F6A2C40C39EC}" presName="hierChild5" presStyleCnt="0"/>
      <dgm:spPr/>
    </dgm:pt>
    <dgm:pt modelId="{D4F17339-9EC1-4CF9-8A15-7C8B1A779415}" type="pres">
      <dgm:prSet presAssocID="{2FE222AB-92B2-451C-AA5E-33B9C3D04ACE}" presName="hierChild5" presStyleCnt="0"/>
      <dgm:spPr/>
    </dgm:pt>
    <dgm:pt modelId="{A07795D4-3D81-4F8E-B1A6-65D88CC90089}" type="pres">
      <dgm:prSet presAssocID="{68A6497C-92FE-4EE2-9C50-90C26A4E0CEC}" presName="Name37" presStyleLbl="parChTrans1D3" presStyleIdx="1" presStyleCnt="2"/>
      <dgm:spPr/>
    </dgm:pt>
    <dgm:pt modelId="{FC3C4B80-932F-4615-8EBE-8E5EBB6C81B9}" type="pres">
      <dgm:prSet presAssocID="{42AB8A96-83EC-4D0C-8437-7656595C0B2E}" presName="hierRoot2" presStyleCnt="0">
        <dgm:presLayoutVars>
          <dgm:hierBranch val="init"/>
        </dgm:presLayoutVars>
      </dgm:prSet>
      <dgm:spPr/>
    </dgm:pt>
    <dgm:pt modelId="{923FD23C-51B3-4220-B835-C84D9CED4EE2}" type="pres">
      <dgm:prSet presAssocID="{42AB8A96-83EC-4D0C-8437-7656595C0B2E}" presName="rootComposite" presStyleCnt="0"/>
      <dgm:spPr/>
    </dgm:pt>
    <dgm:pt modelId="{A11B3E2B-57D5-420A-A3EE-7BF29079CE31}" type="pres">
      <dgm:prSet presAssocID="{42AB8A96-83EC-4D0C-8437-7656595C0B2E}" presName="rootText" presStyleLbl="node3" presStyleIdx="1" presStyleCnt="2">
        <dgm:presLayoutVars>
          <dgm:chPref val="3"/>
        </dgm:presLayoutVars>
      </dgm:prSet>
      <dgm:spPr/>
    </dgm:pt>
    <dgm:pt modelId="{E289326D-3D86-42D9-A573-3A97AC014681}" type="pres">
      <dgm:prSet presAssocID="{42AB8A96-83EC-4D0C-8437-7656595C0B2E}" presName="rootConnector" presStyleLbl="node3" presStyleIdx="1" presStyleCnt="2"/>
      <dgm:spPr/>
    </dgm:pt>
    <dgm:pt modelId="{043CE71C-5DF6-45A1-B28E-5DE7BD2EB7DA}" type="pres">
      <dgm:prSet presAssocID="{42AB8A96-83EC-4D0C-8437-7656595C0B2E}" presName="hierChild4" presStyleCnt="0"/>
      <dgm:spPr/>
    </dgm:pt>
    <dgm:pt modelId="{A5FDB84C-DAB4-4986-A5B0-CD743E7368F0}" type="pres">
      <dgm:prSet presAssocID="{9CE39496-D9ED-4370-B285-62AE4456AA53}" presName="Name37" presStyleLbl="parChTrans1D4" presStyleIdx="3" presStyleCnt="5"/>
      <dgm:spPr/>
    </dgm:pt>
    <dgm:pt modelId="{767DE4D4-44C7-4F3A-8778-18A08FE37370}" type="pres">
      <dgm:prSet presAssocID="{D208035E-7BA5-453C-88FA-E59BB5D49ADD}" presName="hierRoot2" presStyleCnt="0">
        <dgm:presLayoutVars>
          <dgm:hierBranch val="init"/>
        </dgm:presLayoutVars>
      </dgm:prSet>
      <dgm:spPr/>
    </dgm:pt>
    <dgm:pt modelId="{70115750-C2DD-49CA-B323-DE472BF9FA53}" type="pres">
      <dgm:prSet presAssocID="{D208035E-7BA5-453C-88FA-E59BB5D49ADD}" presName="rootComposite" presStyleCnt="0"/>
      <dgm:spPr/>
    </dgm:pt>
    <dgm:pt modelId="{24B6E815-3016-451A-A239-0CC4EF2D5E43}" type="pres">
      <dgm:prSet presAssocID="{D208035E-7BA5-453C-88FA-E59BB5D49ADD}" presName="rootText" presStyleLbl="node4" presStyleIdx="3" presStyleCnt="5">
        <dgm:presLayoutVars>
          <dgm:chPref val="3"/>
        </dgm:presLayoutVars>
      </dgm:prSet>
      <dgm:spPr/>
    </dgm:pt>
    <dgm:pt modelId="{08941FC2-7031-43A9-B2D0-98B871758C0A}" type="pres">
      <dgm:prSet presAssocID="{D208035E-7BA5-453C-88FA-E59BB5D49ADD}" presName="rootConnector" presStyleLbl="node4" presStyleIdx="3" presStyleCnt="5"/>
      <dgm:spPr/>
    </dgm:pt>
    <dgm:pt modelId="{2F54656D-38CA-49B8-B90A-EDF58F465080}" type="pres">
      <dgm:prSet presAssocID="{D208035E-7BA5-453C-88FA-E59BB5D49ADD}" presName="hierChild4" presStyleCnt="0"/>
      <dgm:spPr/>
    </dgm:pt>
    <dgm:pt modelId="{2C1A860F-8BA4-4BB5-8BED-394AB1A91D57}" type="pres">
      <dgm:prSet presAssocID="{D208035E-7BA5-453C-88FA-E59BB5D49ADD}" presName="hierChild5" presStyleCnt="0"/>
      <dgm:spPr/>
    </dgm:pt>
    <dgm:pt modelId="{A3A1CDD0-4303-446E-9F46-094F7C568D57}" type="pres">
      <dgm:prSet presAssocID="{D2CC0523-7EE8-4E96-A08F-08C289539627}" presName="Name37" presStyleLbl="parChTrans1D4" presStyleIdx="4" presStyleCnt="5"/>
      <dgm:spPr/>
    </dgm:pt>
    <dgm:pt modelId="{A518283F-44CF-476C-8440-5B099210722C}" type="pres">
      <dgm:prSet presAssocID="{369FA88C-F581-4E49-A070-A2B0ECC986AD}" presName="hierRoot2" presStyleCnt="0">
        <dgm:presLayoutVars>
          <dgm:hierBranch val="init"/>
        </dgm:presLayoutVars>
      </dgm:prSet>
      <dgm:spPr/>
    </dgm:pt>
    <dgm:pt modelId="{3D7C619D-40A9-4C87-88BB-9D9C1FA89AC6}" type="pres">
      <dgm:prSet presAssocID="{369FA88C-F581-4E49-A070-A2B0ECC986AD}" presName="rootComposite" presStyleCnt="0"/>
      <dgm:spPr/>
    </dgm:pt>
    <dgm:pt modelId="{56E87B85-1737-4936-A179-2E766EEA4BA5}" type="pres">
      <dgm:prSet presAssocID="{369FA88C-F581-4E49-A070-A2B0ECC986AD}" presName="rootText" presStyleLbl="node4" presStyleIdx="4" presStyleCnt="5">
        <dgm:presLayoutVars>
          <dgm:chPref val="3"/>
        </dgm:presLayoutVars>
      </dgm:prSet>
      <dgm:spPr/>
    </dgm:pt>
    <dgm:pt modelId="{5B316369-23D3-4AD2-9B48-382169256A56}" type="pres">
      <dgm:prSet presAssocID="{369FA88C-F581-4E49-A070-A2B0ECC986AD}" presName="rootConnector" presStyleLbl="node4" presStyleIdx="4" presStyleCnt="5"/>
      <dgm:spPr/>
    </dgm:pt>
    <dgm:pt modelId="{0FF63B5E-F43C-490A-B83A-4532D5526CBD}" type="pres">
      <dgm:prSet presAssocID="{369FA88C-F581-4E49-A070-A2B0ECC986AD}" presName="hierChild4" presStyleCnt="0"/>
      <dgm:spPr/>
    </dgm:pt>
    <dgm:pt modelId="{A5670DCC-A77F-4C74-84ED-F7AFD3FADBB2}" type="pres">
      <dgm:prSet presAssocID="{369FA88C-F581-4E49-A070-A2B0ECC986AD}" presName="hierChild5" presStyleCnt="0"/>
      <dgm:spPr/>
    </dgm:pt>
    <dgm:pt modelId="{8A77E939-C1B2-40F7-B8CE-A1E79B6F47B1}" type="pres">
      <dgm:prSet presAssocID="{42AB8A96-83EC-4D0C-8437-7656595C0B2E}" presName="hierChild5" presStyleCnt="0"/>
      <dgm:spPr/>
    </dgm:pt>
    <dgm:pt modelId="{45511861-789C-409D-960D-2F9F869E7008}" type="pres">
      <dgm:prSet presAssocID="{EB494755-5711-474B-B0B0-DA47B3E7FE18}" presName="hierChild5" presStyleCnt="0"/>
      <dgm:spPr/>
    </dgm:pt>
    <dgm:pt modelId="{7933BDE3-12E6-47DC-A179-CB997C6CB32E}" type="pres">
      <dgm:prSet presAssocID="{E739263B-CF45-43BB-B778-1DA0409E5E16}" presName="Name37" presStyleLbl="parChTrans1D2" presStyleIdx="1" presStyleCnt="3"/>
      <dgm:spPr/>
    </dgm:pt>
    <dgm:pt modelId="{66FA571F-2A39-4ED6-853D-0B4DD9567B07}" type="pres">
      <dgm:prSet presAssocID="{D23D716E-59B1-441C-B51C-2ED77FE2534B}" presName="hierRoot2" presStyleCnt="0">
        <dgm:presLayoutVars>
          <dgm:hierBranch val="init"/>
        </dgm:presLayoutVars>
      </dgm:prSet>
      <dgm:spPr/>
    </dgm:pt>
    <dgm:pt modelId="{DD3F6854-26DC-4106-8D7F-E1F1338F1C14}" type="pres">
      <dgm:prSet presAssocID="{D23D716E-59B1-441C-B51C-2ED77FE2534B}" presName="rootComposite" presStyleCnt="0"/>
      <dgm:spPr/>
    </dgm:pt>
    <dgm:pt modelId="{BDD373FA-C3FC-4C9D-B926-2F48ACE6232C}" type="pres">
      <dgm:prSet presAssocID="{D23D716E-59B1-441C-B51C-2ED77FE2534B}" presName="rootText" presStyleLbl="node2" presStyleIdx="1" presStyleCnt="3">
        <dgm:presLayoutVars>
          <dgm:chPref val="3"/>
        </dgm:presLayoutVars>
      </dgm:prSet>
      <dgm:spPr/>
    </dgm:pt>
    <dgm:pt modelId="{CDE76BDE-734C-4B30-8D24-D0935A993F3B}" type="pres">
      <dgm:prSet presAssocID="{D23D716E-59B1-441C-B51C-2ED77FE2534B}" presName="rootConnector" presStyleLbl="node2" presStyleIdx="1" presStyleCnt="3"/>
      <dgm:spPr/>
    </dgm:pt>
    <dgm:pt modelId="{E77F1C07-B31D-4B12-815A-74BADC57A0C8}" type="pres">
      <dgm:prSet presAssocID="{D23D716E-59B1-441C-B51C-2ED77FE2534B}" presName="hierChild4" presStyleCnt="0"/>
      <dgm:spPr/>
    </dgm:pt>
    <dgm:pt modelId="{3E6ABA73-B45C-4BF1-8287-8702B8F66F90}" type="pres">
      <dgm:prSet presAssocID="{D23D716E-59B1-441C-B51C-2ED77FE2534B}" presName="hierChild5" presStyleCnt="0"/>
      <dgm:spPr/>
    </dgm:pt>
    <dgm:pt modelId="{7B685589-72F7-4237-A68F-E7499A66A995}" type="pres">
      <dgm:prSet presAssocID="{32983A17-DE05-4A87-80D4-37BF9D1546DE}" presName="Name37" presStyleLbl="parChTrans1D2" presStyleIdx="2" presStyleCnt="3"/>
      <dgm:spPr/>
    </dgm:pt>
    <dgm:pt modelId="{B7C5DAED-66B5-4163-9260-71715F54ED63}" type="pres">
      <dgm:prSet presAssocID="{CA594AB6-1BBC-47C1-82D7-FA01A0B34240}" presName="hierRoot2" presStyleCnt="0">
        <dgm:presLayoutVars>
          <dgm:hierBranch val="init"/>
        </dgm:presLayoutVars>
      </dgm:prSet>
      <dgm:spPr/>
    </dgm:pt>
    <dgm:pt modelId="{A77A0184-D214-44D4-A051-1932E93D6F74}" type="pres">
      <dgm:prSet presAssocID="{CA594AB6-1BBC-47C1-82D7-FA01A0B34240}" presName="rootComposite" presStyleCnt="0"/>
      <dgm:spPr/>
    </dgm:pt>
    <dgm:pt modelId="{483CDD18-1668-4507-B9AC-891765CD6066}" type="pres">
      <dgm:prSet presAssocID="{CA594AB6-1BBC-47C1-82D7-FA01A0B34240}" presName="rootText" presStyleLbl="node2" presStyleIdx="2" presStyleCnt="3">
        <dgm:presLayoutVars>
          <dgm:chPref val="3"/>
        </dgm:presLayoutVars>
      </dgm:prSet>
      <dgm:spPr/>
    </dgm:pt>
    <dgm:pt modelId="{7F345344-B083-469D-955E-5921621845CA}" type="pres">
      <dgm:prSet presAssocID="{CA594AB6-1BBC-47C1-82D7-FA01A0B34240}" presName="rootConnector" presStyleLbl="node2" presStyleIdx="2" presStyleCnt="3"/>
      <dgm:spPr/>
    </dgm:pt>
    <dgm:pt modelId="{6CADFEB0-B539-44AF-A25F-F5C8794AC545}" type="pres">
      <dgm:prSet presAssocID="{CA594AB6-1BBC-47C1-82D7-FA01A0B34240}" presName="hierChild4" presStyleCnt="0"/>
      <dgm:spPr/>
    </dgm:pt>
    <dgm:pt modelId="{5341DD9C-7D65-4E12-B6C1-98E43932E5D9}" type="pres">
      <dgm:prSet presAssocID="{CA594AB6-1BBC-47C1-82D7-FA01A0B34240}" presName="hierChild5" presStyleCnt="0"/>
      <dgm:spPr/>
    </dgm:pt>
    <dgm:pt modelId="{473C65CA-2FD2-46B4-AA75-31E7346A332A}" type="pres">
      <dgm:prSet presAssocID="{3919D2C5-B2C0-40BA-9150-3AE20DDB43B4}" presName="hierChild3" presStyleCnt="0"/>
      <dgm:spPr/>
    </dgm:pt>
  </dgm:ptLst>
  <dgm:cxnLst>
    <dgm:cxn modelId="{90886C03-3A40-4D72-BEE5-DC9971576B1B}" type="presOf" srcId="{3919D2C5-B2C0-40BA-9150-3AE20DDB43B4}" destId="{1002572C-6641-4301-98A7-9B2AA7C799DE}" srcOrd="1" destOrd="0" presId="urn:microsoft.com/office/officeart/2005/8/layout/orgChart1"/>
    <dgm:cxn modelId="{26BF9203-4C01-45E4-960B-FE520FB9A001}" type="presOf" srcId="{CA594AB6-1BBC-47C1-82D7-FA01A0B34240}" destId="{7F345344-B083-469D-955E-5921621845CA}" srcOrd="1" destOrd="0" presId="urn:microsoft.com/office/officeart/2005/8/layout/orgChart1"/>
    <dgm:cxn modelId="{F8F22704-4256-4CB8-BE98-DADA504C4220}" type="presOf" srcId="{606027C0-F2D1-4525-BF94-D4F18589269A}" destId="{0470377A-1745-4A85-82F4-013D22F4A9B4}" srcOrd="0" destOrd="0" presId="urn:microsoft.com/office/officeart/2005/8/layout/orgChart1"/>
    <dgm:cxn modelId="{D2DE8C0A-B37F-4867-B669-80C46F3E9C95}" type="presOf" srcId="{42AB8A96-83EC-4D0C-8437-7656595C0B2E}" destId="{E289326D-3D86-42D9-A573-3A97AC014681}" srcOrd="1" destOrd="0" presId="urn:microsoft.com/office/officeart/2005/8/layout/orgChart1"/>
    <dgm:cxn modelId="{F616F112-CFDF-4A5B-B339-44777785EA46}" type="presOf" srcId="{369FA88C-F581-4E49-A070-A2B0ECC986AD}" destId="{56E87B85-1737-4936-A179-2E766EEA4BA5}" srcOrd="0" destOrd="0" presId="urn:microsoft.com/office/officeart/2005/8/layout/orgChart1"/>
    <dgm:cxn modelId="{C0070616-206B-4616-B128-B58AD4692DB8}" srcId="{3919D2C5-B2C0-40BA-9150-3AE20DDB43B4}" destId="{D23D716E-59B1-441C-B51C-2ED77FE2534B}" srcOrd="1" destOrd="0" parTransId="{E739263B-CF45-43BB-B778-1DA0409E5E16}" sibTransId="{06B16819-1721-45C8-B3F5-296A7A19C7F3}"/>
    <dgm:cxn modelId="{60ADB217-4D88-475C-A98B-01C567DE9B7F}" type="presOf" srcId="{D23D716E-59B1-441C-B51C-2ED77FE2534B}" destId="{CDE76BDE-734C-4B30-8D24-D0935A993F3B}" srcOrd="1" destOrd="0" presId="urn:microsoft.com/office/officeart/2005/8/layout/orgChart1"/>
    <dgm:cxn modelId="{4FE6DD1B-C89C-4FAD-965D-111273B81452}" type="presOf" srcId="{68A6497C-92FE-4EE2-9C50-90C26A4E0CEC}" destId="{A07795D4-3D81-4F8E-B1A6-65D88CC90089}" srcOrd="0" destOrd="0" presId="urn:microsoft.com/office/officeart/2005/8/layout/orgChart1"/>
    <dgm:cxn modelId="{5B6B2024-7A7A-4996-AACF-DB6409F1F0AA}" type="presOf" srcId="{4FC59EB1-D3D4-491D-9A55-189ADC0F9194}" destId="{6E45DBB1-3B03-409A-A9EB-EB52CD821687}" srcOrd="0" destOrd="0" presId="urn:microsoft.com/office/officeart/2005/8/layout/orgChart1"/>
    <dgm:cxn modelId="{C0FA5429-4D6F-4560-AF0B-14EEE9DBDF0F}" srcId="{42AB8A96-83EC-4D0C-8437-7656595C0B2E}" destId="{D208035E-7BA5-453C-88FA-E59BB5D49ADD}" srcOrd="0" destOrd="0" parTransId="{9CE39496-D9ED-4370-B285-62AE4456AA53}" sibTransId="{89495B50-8245-4E7D-BFDF-AB003FD94A62}"/>
    <dgm:cxn modelId="{AE2FF934-2CE5-48F3-9AC2-AB2F5B1E06CF}" type="presOf" srcId="{EB494755-5711-474B-B0B0-DA47B3E7FE18}" destId="{7805232C-4832-4CDE-BEB1-22DA7D089BF2}" srcOrd="1" destOrd="0" presId="urn:microsoft.com/office/officeart/2005/8/layout/orgChart1"/>
    <dgm:cxn modelId="{CE8E7936-184C-4D42-BD4E-7321F7945EF0}" type="presOf" srcId="{7E957070-B8D5-49FF-95DB-0D4DEA47C696}" destId="{66930A7D-E29A-4696-8A8B-76E7A27F16BC}" srcOrd="0" destOrd="0" presId="urn:microsoft.com/office/officeart/2005/8/layout/orgChart1"/>
    <dgm:cxn modelId="{7257075C-6015-407E-9B64-76A044E59363}" type="presOf" srcId="{4D0A8CEE-F444-4007-8BB1-DC129E176E26}" destId="{0DF887AD-0140-4E4C-B301-D04FE9A918B5}" srcOrd="0" destOrd="0" presId="urn:microsoft.com/office/officeart/2005/8/layout/orgChart1"/>
    <dgm:cxn modelId="{A8BD745E-FDD6-450B-A205-B36A88E5D901}" type="presOf" srcId="{CA594AB6-1BBC-47C1-82D7-FA01A0B34240}" destId="{483CDD18-1668-4507-B9AC-891765CD6066}" srcOrd="0" destOrd="0" presId="urn:microsoft.com/office/officeart/2005/8/layout/orgChart1"/>
    <dgm:cxn modelId="{3D5FE441-1935-43F4-9D92-0F2EF7D7D9D9}" type="presOf" srcId="{9CE39496-D9ED-4370-B285-62AE4456AA53}" destId="{A5FDB84C-DAB4-4986-A5B0-CD743E7368F0}" srcOrd="0" destOrd="0" presId="urn:microsoft.com/office/officeart/2005/8/layout/orgChart1"/>
    <dgm:cxn modelId="{DF837966-0713-4BEA-AA3D-E2D49397F7AD}" srcId="{2FE222AB-92B2-451C-AA5E-33B9C3D04ACE}" destId="{BBCB10AA-B257-4764-BA69-BA0385ACCCBC}" srcOrd="0" destOrd="0" parTransId="{4FC59EB1-D3D4-491D-9A55-189ADC0F9194}" sibTransId="{7F1CB21C-2C88-4A37-B194-BB589A2CBCD5}"/>
    <dgm:cxn modelId="{BC3A4D69-95AC-4410-AEA1-95A46B15689B}" type="presOf" srcId="{EB494755-5711-474B-B0B0-DA47B3E7FE18}" destId="{C3252C0F-9B44-4F7B-B5CF-B03D89BE3541}" srcOrd="0" destOrd="0" presId="urn:microsoft.com/office/officeart/2005/8/layout/orgChart1"/>
    <dgm:cxn modelId="{B569F26B-FC40-4255-A161-74B4C636C47F}" type="presOf" srcId="{D23D716E-59B1-441C-B51C-2ED77FE2534B}" destId="{BDD373FA-C3FC-4C9D-B926-2F48ACE6232C}" srcOrd="0" destOrd="0" presId="urn:microsoft.com/office/officeart/2005/8/layout/orgChart1"/>
    <dgm:cxn modelId="{12498671-9BF2-4B32-956E-4293C782B162}" srcId="{EB494755-5711-474B-B0B0-DA47B3E7FE18}" destId="{42AB8A96-83EC-4D0C-8437-7656595C0B2E}" srcOrd="1" destOrd="0" parTransId="{68A6497C-92FE-4EE2-9C50-90C26A4E0CEC}" sibTransId="{DEE76271-C9DD-4F3C-A470-4019140D71C5}"/>
    <dgm:cxn modelId="{114D7254-865A-4C34-89D6-950629FCF16D}" type="presOf" srcId="{8AC525D2-0E98-4B00-AF87-277068AD270A}" destId="{9525C4BC-1EB6-4A99-B736-53EBA30E429A}" srcOrd="0" destOrd="0" presId="urn:microsoft.com/office/officeart/2005/8/layout/orgChart1"/>
    <dgm:cxn modelId="{C937F955-9671-4469-B179-19D36C87ECBB}" type="presOf" srcId="{369FA88C-F581-4E49-A070-A2B0ECC986AD}" destId="{5B316369-23D3-4AD2-9B48-382169256A56}" srcOrd="1" destOrd="0" presId="urn:microsoft.com/office/officeart/2005/8/layout/orgChart1"/>
    <dgm:cxn modelId="{97A5E38A-24F9-4D9A-B615-8A275D433926}" type="presOf" srcId="{2FE222AB-92B2-451C-AA5E-33B9C3D04ACE}" destId="{80E7D084-CE46-4A60-8127-0AE6A91A0D6B}" srcOrd="0" destOrd="0" presId="urn:microsoft.com/office/officeart/2005/8/layout/orgChart1"/>
    <dgm:cxn modelId="{66E2ED8A-B1DE-474D-AE21-4F6710F86C14}" srcId="{2FE222AB-92B2-451C-AA5E-33B9C3D04ACE}" destId="{ADC1BDA6-BE87-4017-9466-F6A2C40C39EC}" srcOrd="2" destOrd="0" parTransId="{7E957070-B8D5-49FF-95DB-0D4DEA47C696}" sibTransId="{44B0691D-41A7-4A28-BCA2-3A301DB783E5}"/>
    <dgm:cxn modelId="{F9FEF88A-EAB2-49FF-ABAD-110C34CD9A05}" srcId="{3919D2C5-B2C0-40BA-9150-3AE20DDB43B4}" destId="{CA594AB6-1BBC-47C1-82D7-FA01A0B34240}" srcOrd="2" destOrd="0" parTransId="{32983A17-DE05-4A87-80D4-37BF9D1546DE}" sibTransId="{72F047C2-7F97-45BF-9F76-5A34DE2F6711}"/>
    <dgm:cxn modelId="{BD775990-6EF3-4999-A901-3FE30B74F0E1}" type="presOf" srcId="{E739263B-CF45-43BB-B778-1DA0409E5E16}" destId="{7933BDE3-12E6-47DC-A179-CB997C6CB32E}" srcOrd="0" destOrd="0" presId="urn:microsoft.com/office/officeart/2005/8/layout/orgChart1"/>
    <dgm:cxn modelId="{4DAFFC93-769E-4DC1-B064-BEB441A20879}" type="presOf" srcId="{D2CC0523-7EE8-4E96-A08F-08C289539627}" destId="{A3A1CDD0-4303-446E-9F46-094F7C568D57}" srcOrd="0" destOrd="0" presId="urn:microsoft.com/office/officeart/2005/8/layout/orgChart1"/>
    <dgm:cxn modelId="{93727A96-1A6A-43C8-B85D-EB04585280DF}" srcId="{3919D2C5-B2C0-40BA-9150-3AE20DDB43B4}" destId="{EB494755-5711-474B-B0B0-DA47B3E7FE18}" srcOrd="0" destOrd="0" parTransId="{4D0A8CEE-F444-4007-8BB1-DC129E176E26}" sibTransId="{7D4BA58C-2997-4C25-BB68-B1FFC1CCDA7D}"/>
    <dgm:cxn modelId="{1F2EAD97-8C7F-4365-B4E0-8BBE0310379E}" type="presOf" srcId="{ADC1BDA6-BE87-4017-9466-F6A2C40C39EC}" destId="{8780CBE6-8AFD-4272-831D-934D6009B45B}" srcOrd="1" destOrd="0" presId="urn:microsoft.com/office/officeart/2005/8/layout/orgChart1"/>
    <dgm:cxn modelId="{F07A899E-A04A-4AB7-B554-2C62FB7DF0A4}" srcId="{EB494755-5711-474B-B0B0-DA47B3E7FE18}" destId="{2FE222AB-92B2-451C-AA5E-33B9C3D04ACE}" srcOrd="0" destOrd="0" parTransId="{606027C0-F2D1-4525-BF94-D4F18589269A}" sibTransId="{07F7D835-C5DF-4474-85D4-4A80EE36AC07}"/>
    <dgm:cxn modelId="{660BF0B7-AA2E-4CD0-9615-29CC06E11460}" type="presOf" srcId="{ADC1BDA6-BE87-4017-9466-F6A2C40C39EC}" destId="{7C074321-DD85-4447-896E-CE9574A7A634}" srcOrd="0" destOrd="0" presId="urn:microsoft.com/office/officeart/2005/8/layout/orgChart1"/>
    <dgm:cxn modelId="{EFA806B8-2A07-4763-AAD4-DEC48F391D11}" type="presOf" srcId="{32983A17-DE05-4A87-80D4-37BF9D1546DE}" destId="{7B685589-72F7-4237-A68F-E7499A66A995}" srcOrd="0" destOrd="0" presId="urn:microsoft.com/office/officeart/2005/8/layout/orgChart1"/>
    <dgm:cxn modelId="{73349FBF-1940-489D-AEAD-C20646988514}" srcId="{42AB8A96-83EC-4D0C-8437-7656595C0B2E}" destId="{369FA88C-F581-4E49-A070-A2B0ECC986AD}" srcOrd="1" destOrd="0" parTransId="{D2CC0523-7EE8-4E96-A08F-08C289539627}" sibTransId="{5546C12A-2D75-4E36-B38B-6DD558FDB398}"/>
    <dgm:cxn modelId="{E0351AC0-AF7C-49FA-8BF1-529E9A33D746}" type="presOf" srcId="{42AB8A96-83EC-4D0C-8437-7656595C0B2E}" destId="{A11B3E2B-57D5-420A-A3EE-7BF29079CE31}" srcOrd="0" destOrd="0" presId="urn:microsoft.com/office/officeart/2005/8/layout/orgChart1"/>
    <dgm:cxn modelId="{ED6535C1-CBC7-48BD-9AD1-A6C5E1F470FA}" type="presOf" srcId="{BBCB10AA-B257-4764-BA69-BA0385ACCCBC}" destId="{51A2CE3E-9780-4939-9C1C-ED35A2A02CE0}" srcOrd="1" destOrd="0" presId="urn:microsoft.com/office/officeart/2005/8/layout/orgChart1"/>
    <dgm:cxn modelId="{2E968EC2-1773-417F-ABC5-3207BC2C6849}" type="presOf" srcId="{D208035E-7BA5-453C-88FA-E59BB5D49ADD}" destId="{24B6E815-3016-451A-A239-0CC4EF2D5E43}" srcOrd="0" destOrd="0" presId="urn:microsoft.com/office/officeart/2005/8/layout/orgChart1"/>
    <dgm:cxn modelId="{7DE2F6C2-2459-4442-BADE-61AAB35D5B43}" type="presOf" srcId="{1B5DB69B-33C8-4578-AD65-AB6A2B02BC3F}" destId="{3CA6082F-A7D0-4730-B4BA-25387937C47C}" srcOrd="0" destOrd="0" presId="urn:microsoft.com/office/officeart/2005/8/layout/orgChart1"/>
    <dgm:cxn modelId="{99F28ECF-88E4-4D22-8073-75A78FA35C82}" type="presOf" srcId="{7CF55C47-374F-4FE0-8C93-1E32325F45ED}" destId="{4688909B-1A55-46BA-B208-2C5ED9966D5F}" srcOrd="1" destOrd="0" presId="urn:microsoft.com/office/officeart/2005/8/layout/orgChart1"/>
    <dgm:cxn modelId="{6D8122DD-F196-48E7-A158-E1A8A154A06D}" type="presOf" srcId="{3919D2C5-B2C0-40BA-9150-3AE20DDB43B4}" destId="{9E4A2A66-108B-40A4-848A-3F6BC22FAE91}" srcOrd="0" destOrd="0" presId="urn:microsoft.com/office/officeart/2005/8/layout/orgChart1"/>
    <dgm:cxn modelId="{3E1D6BE5-6D5E-41AE-8745-CF17C76254DD}" type="presOf" srcId="{D208035E-7BA5-453C-88FA-E59BB5D49ADD}" destId="{08941FC2-7031-43A9-B2D0-98B871758C0A}" srcOrd="1" destOrd="0" presId="urn:microsoft.com/office/officeart/2005/8/layout/orgChart1"/>
    <dgm:cxn modelId="{402018EA-BE7B-48D8-97B5-6B87F37F1178}" srcId="{2FE222AB-92B2-451C-AA5E-33B9C3D04ACE}" destId="{7CF55C47-374F-4FE0-8C93-1E32325F45ED}" srcOrd="1" destOrd="0" parTransId="{8AC525D2-0E98-4B00-AF87-277068AD270A}" sibTransId="{6EF1B274-C26A-49DB-829B-7DB94B85CB55}"/>
    <dgm:cxn modelId="{36F2D1EB-54C7-4EED-8A58-2E9B42A4A735}" srcId="{1B5DB69B-33C8-4578-AD65-AB6A2B02BC3F}" destId="{3919D2C5-B2C0-40BA-9150-3AE20DDB43B4}" srcOrd="0" destOrd="0" parTransId="{F7B62B83-1F06-4485-9E3C-6014E5051BE9}" sibTransId="{96AB16F7-9F92-49BA-AF0F-307AA0429AEB}"/>
    <dgm:cxn modelId="{D37759EE-5D23-40CB-AB3E-047A8EDF7191}" type="presOf" srcId="{BBCB10AA-B257-4764-BA69-BA0385ACCCBC}" destId="{1C8BD2EC-8D76-4B3E-8FBD-AC553EC31DDD}" srcOrd="0" destOrd="0" presId="urn:microsoft.com/office/officeart/2005/8/layout/orgChart1"/>
    <dgm:cxn modelId="{C99A58EF-E3CF-4339-BC5F-52DEE1471DE6}" type="presOf" srcId="{7CF55C47-374F-4FE0-8C93-1E32325F45ED}" destId="{D95388A1-45E1-4922-AB0B-69A96CB567BC}" srcOrd="0" destOrd="0" presId="urn:microsoft.com/office/officeart/2005/8/layout/orgChart1"/>
    <dgm:cxn modelId="{71A21EF7-A7BB-4E83-86EE-5D3AB38FCC7F}" type="presOf" srcId="{2FE222AB-92B2-451C-AA5E-33B9C3D04ACE}" destId="{E84ACA66-D2E5-4022-A4B6-014D83EB8CAB}" srcOrd="1" destOrd="0" presId="urn:microsoft.com/office/officeart/2005/8/layout/orgChart1"/>
    <dgm:cxn modelId="{BA4A8E93-006D-4BA0-99EA-D6523B5CCCDE}" type="presParOf" srcId="{3CA6082F-A7D0-4730-B4BA-25387937C47C}" destId="{DD3B1BA5-00A0-4403-8E0C-77DB9E92F5B1}" srcOrd="0" destOrd="0" presId="urn:microsoft.com/office/officeart/2005/8/layout/orgChart1"/>
    <dgm:cxn modelId="{2C714829-ED2C-47C7-8D5F-D744A6260EEF}" type="presParOf" srcId="{DD3B1BA5-00A0-4403-8E0C-77DB9E92F5B1}" destId="{5B1A673E-E520-4B00-B6AD-3E114EBEDBC8}" srcOrd="0" destOrd="0" presId="urn:microsoft.com/office/officeart/2005/8/layout/orgChart1"/>
    <dgm:cxn modelId="{3EA2DA66-3D08-40CA-89BD-E5649FD4C7D3}" type="presParOf" srcId="{5B1A673E-E520-4B00-B6AD-3E114EBEDBC8}" destId="{9E4A2A66-108B-40A4-848A-3F6BC22FAE91}" srcOrd="0" destOrd="0" presId="urn:microsoft.com/office/officeart/2005/8/layout/orgChart1"/>
    <dgm:cxn modelId="{2E35EDD2-6A0C-474F-9C5F-EEE71235D21D}" type="presParOf" srcId="{5B1A673E-E520-4B00-B6AD-3E114EBEDBC8}" destId="{1002572C-6641-4301-98A7-9B2AA7C799DE}" srcOrd="1" destOrd="0" presId="urn:microsoft.com/office/officeart/2005/8/layout/orgChart1"/>
    <dgm:cxn modelId="{B1F2784C-6B17-4D49-8C3A-5C8884391EFD}" type="presParOf" srcId="{DD3B1BA5-00A0-4403-8E0C-77DB9E92F5B1}" destId="{595447E6-B442-41B0-AA8D-FEA22F984E83}" srcOrd="1" destOrd="0" presId="urn:microsoft.com/office/officeart/2005/8/layout/orgChart1"/>
    <dgm:cxn modelId="{89D9B8CF-EABD-46C7-AFFA-4BF7AF07AB3D}" type="presParOf" srcId="{595447E6-B442-41B0-AA8D-FEA22F984E83}" destId="{0DF887AD-0140-4E4C-B301-D04FE9A918B5}" srcOrd="0" destOrd="0" presId="urn:microsoft.com/office/officeart/2005/8/layout/orgChart1"/>
    <dgm:cxn modelId="{43E16651-BB73-42E9-909E-82D0D2D23CD0}" type="presParOf" srcId="{595447E6-B442-41B0-AA8D-FEA22F984E83}" destId="{DBA99EE8-D098-417E-9937-A282630AA77D}" srcOrd="1" destOrd="0" presId="urn:microsoft.com/office/officeart/2005/8/layout/orgChart1"/>
    <dgm:cxn modelId="{9BCC592F-4811-4712-BDEC-FCDEBD286C60}" type="presParOf" srcId="{DBA99EE8-D098-417E-9937-A282630AA77D}" destId="{1AD9E80E-5BFE-4207-B93D-99B64C40C873}" srcOrd="0" destOrd="0" presId="urn:microsoft.com/office/officeart/2005/8/layout/orgChart1"/>
    <dgm:cxn modelId="{C5DE8B73-4C0B-4581-BDE3-DF27380554C3}" type="presParOf" srcId="{1AD9E80E-5BFE-4207-B93D-99B64C40C873}" destId="{C3252C0F-9B44-4F7B-B5CF-B03D89BE3541}" srcOrd="0" destOrd="0" presId="urn:microsoft.com/office/officeart/2005/8/layout/orgChart1"/>
    <dgm:cxn modelId="{A3B8F57D-8A93-4F10-93D8-6CA094B8685C}" type="presParOf" srcId="{1AD9E80E-5BFE-4207-B93D-99B64C40C873}" destId="{7805232C-4832-4CDE-BEB1-22DA7D089BF2}" srcOrd="1" destOrd="0" presId="urn:microsoft.com/office/officeart/2005/8/layout/orgChart1"/>
    <dgm:cxn modelId="{1223C63D-745C-4961-B6B3-290D75760CA9}" type="presParOf" srcId="{DBA99EE8-D098-417E-9937-A282630AA77D}" destId="{B96ABDBC-B758-4E6F-87CF-E68D6F63C930}" srcOrd="1" destOrd="0" presId="urn:microsoft.com/office/officeart/2005/8/layout/orgChart1"/>
    <dgm:cxn modelId="{6BE1BA0A-B079-43DE-9167-A59AFBAF68DA}" type="presParOf" srcId="{B96ABDBC-B758-4E6F-87CF-E68D6F63C930}" destId="{0470377A-1745-4A85-82F4-013D22F4A9B4}" srcOrd="0" destOrd="0" presId="urn:microsoft.com/office/officeart/2005/8/layout/orgChart1"/>
    <dgm:cxn modelId="{D5055801-3207-4910-B9B3-B1C72AA24CD9}" type="presParOf" srcId="{B96ABDBC-B758-4E6F-87CF-E68D6F63C930}" destId="{62B77771-B6BB-4547-B778-2976F3A35D7B}" srcOrd="1" destOrd="0" presId="urn:microsoft.com/office/officeart/2005/8/layout/orgChart1"/>
    <dgm:cxn modelId="{4DCEBFA3-E499-4BE9-A058-A74ECA5585F4}" type="presParOf" srcId="{62B77771-B6BB-4547-B778-2976F3A35D7B}" destId="{6DC326F2-7693-4A11-874D-8F0C3F81178A}" srcOrd="0" destOrd="0" presId="urn:microsoft.com/office/officeart/2005/8/layout/orgChart1"/>
    <dgm:cxn modelId="{C4562EA7-697C-4F78-B578-4E3DE3D2A57C}" type="presParOf" srcId="{6DC326F2-7693-4A11-874D-8F0C3F81178A}" destId="{80E7D084-CE46-4A60-8127-0AE6A91A0D6B}" srcOrd="0" destOrd="0" presId="urn:microsoft.com/office/officeart/2005/8/layout/orgChart1"/>
    <dgm:cxn modelId="{1BF8C01A-11E9-4285-BE9C-29A4BFAD343D}" type="presParOf" srcId="{6DC326F2-7693-4A11-874D-8F0C3F81178A}" destId="{E84ACA66-D2E5-4022-A4B6-014D83EB8CAB}" srcOrd="1" destOrd="0" presId="urn:microsoft.com/office/officeart/2005/8/layout/orgChart1"/>
    <dgm:cxn modelId="{71317A84-A2CD-4A73-A487-982A13848D7A}" type="presParOf" srcId="{62B77771-B6BB-4547-B778-2976F3A35D7B}" destId="{B4890183-98DD-46C7-97D3-EEE2781F9303}" srcOrd="1" destOrd="0" presId="urn:microsoft.com/office/officeart/2005/8/layout/orgChart1"/>
    <dgm:cxn modelId="{04AC998B-E2A3-468B-9C7A-CC0F484B7E8E}" type="presParOf" srcId="{B4890183-98DD-46C7-97D3-EEE2781F9303}" destId="{6E45DBB1-3B03-409A-A9EB-EB52CD821687}" srcOrd="0" destOrd="0" presId="urn:microsoft.com/office/officeart/2005/8/layout/orgChart1"/>
    <dgm:cxn modelId="{744B60DD-B416-4EF2-9E92-543BCD59070A}" type="presParOf" srcId="{B4890183-98DD-46C7-97D3-EEE2781F9303}" destId="{CA7778A8-E353-4427-B7AD-43ADB614F527}" srcOrd="1" destOrd="0" presId="urn:microsoft.com/office/officeart/2005/8/layout/orgChart1"/>
    <dgm:cxn modelId="{A3BF5B7C-A251-4404-9045-4A33DBB7AD99}" type="presParOf" srcId="{CA7778A8-E353-4427-B7AD-43ADB614F527}" destId="{1B04F4A7-330B-4EE2-89D6-232179405E5F}" srcOrd="0" destOrd="0" presId="urn:microsoft.com/office/officeart/2005/8/layout/orgChart1"/>
    <dgm:cxn modelId="{2A92FC95-A7E2-41E2-9E95-88D492B3800A}" type="presParOf" srcId="{1B04F4A7-330B-4EE2-89D6-232179405E5F}" destId="{1C8BD2EC-8D76-4B3E-8FBD-AC553EC31DDD}" srcOrd="0" destOrd="0" presId="urn:microsoft.com/office/officeart/2005/8/layout/orgChart1"/>
    <dgm:cxn modelId="{6F787B04-DF17-45E5-958C-00451F1DBD9C}" type="presParOf" srcId="{1B04F4A7-330B-4EE2-89D6-232179405E5F}" destId="{51A2CE3E-9780-4939-9C1C-ED35A2A02CE0}" srcOrd="1" destOrd="0" presId="urn:microsoft.com/office/officeart/2005/8/layout/orgChart1"/>
    <dgm:cxn modelId="{797265B7-43C0-409D-955C-BA12B448AE35}" type="presParOf" srcId="{CA7778A8-E353-4427-B7AD-43ADB614F527}" destId="{99DE2E0C-EF7F-491C-B4AE-CF5143451958}" srcOrd="1" destOrd="0" presId="urn:microsoft.com/office/officeart/2005/8/layout/orgChart1"/>
    <dgm:cxn modelId="{1EE6E43B-0CB9-4691-AD63-30C8F990AF8B}" type="presParOf" srcId="{CA7778A8-E353-4427-B7AD-43ADB614F527}" destId="{8230ED90-EEB0-425E-82C4-221D68422811}" srcOrd="2" destOrd="0" presId="urn:microsoft.com/office/officeart/2005/8/layout/orgChart1"/>
    <dgm:cxn modelId="{A1C94187-7DBF-4640-B399-94310366C0B3}" type="presParOf" srcId="{B4890183-98DD-46C7-97D3-EEE2781F9303}" destId="{9525C4BC-1EB6-4A99-B736-53EBA30E429A}" srcOrd="2" destOrd="0" presId="urn:microsoft.com/office/officeart/2005/8/layout/orgChart1"/>
    <dgm:cxn modelId="{3F46B449-46AB-4571-B763-B4EF27641527}" type="presParOf" srcId="{B4890183-98DD-46C7-97D3-EEE2781F9303}" destId="{C5484151-CCF3-48C3-9D1E-32B808336209}" srcOrd="3" destOrd="0" presId="urn:microsoft.com/office/officeart/2005/8/layout/orgChart1"/>
    <dgm:cxn modelId="{B94AFE1B-C279-46AD-9BC6-699EACBCBD96}" type="presParOf" srcId="{C5484151-CCF3-48C3-9D1E-32B808336209}" destId="{189D5760-46FB-4130-92D9-D8C7FB22DD86}" srcOrd="0" destOrd="0" presId="urn:microsoft.com/office/officeart/2005/8/layout/orgChart1"/>
    <dgm:cxn modelId="{3820504F-AFCB-4AAB-AA5E-75DA7D448EF6}" type="presParOf" srcId="{189D5760-46FB-4130-92D9-D8C7FB22DD86}" destId="{D95388A1-45E1-4922-AB0B-69A96CB567BC}" srcOrd="0" destOrd="0" presId="urn:microsoft.com/office/officeart/2005/8/layout/orgChart1"/>
    <dgm:cxn modelId="{2FE5230A-467A-4C7E-945F-122B824DAA23}" type="presParOf" srcId="{189D5760-46FB-4130-92D9-D8C7FB22DD86}" destId="{4688909B-1A55-46BA-B208-2C5ED9966D5F}" srcOrd="1" destOrd="0" presId="urn:microsoft.com/office/officeart/2005/8/layout/orgChart1"/>
    <dgm:cxn modelId="{E938A7B3-430C-4A02-8B02-D8EEBC64FC67}" type="presParOf" srcId="{C5484151-CCF3-48C3-9D1E-32B808336209}" destId="{B43BF840-20CD-4842-AF7D-8C2F6ECB7E96}" srcOrd="1" destOrd="0" presId="urn:microsoft.com/office/officeart/2005/8/layout/orgChart1"/>
    <dgm:cxn modelId="{89003A89-D9C0-4318-BD5F-0DA20B27C788}" type="presParOf" srcId="{C5484151-CCF3-48C3-9D1E-32B808336209}" destId="{3DD99720-7815-4CE1-8D0B-84A9ACF827D7}" srcOrd="2" destOrd="0" presId="urn:microsoft.com/office/officeart/2005/8/layout/orgChart1"/>
    <dgm:cxn modelId="{A92FFDB4-48E9-4C8A-8E4D-6EA4368EAAC5}" type="presParOf" srcId="{B4890183-98DD-46C7-97D3-EEE2781F9303}" destId="{66930A7D-E29A-4696-8A8B-76E7A27F16BC}" srcOrd="4" destOrd="0" presId="urn:microsoft.com/office/officeart/2005/8/layout/orgChart1"/>
    <dgm:cxn modelId="{08F170F0-074E-4AD8-B11F-6909EE82AE67}" type="presParOf" srcId="{B4890183-98DD-46C7-97D3-EEE2781F9303}" destId="{D42EE217-B56E-4F19-A290-D75ADCC7D6F5}" srcOrd="5" destOrd="0" presId="urn:microsoft.com/office/officeart/2005/8/layout/orgChart1"/>
    <dgm:cxn modelId="{C9CA2DA6-CD28-4775-82AE-982FFFD6E9E0}" type="presParOf" srcId="{D42EE217-B56E-4F19-A290-D75ADCC7D6F5}" destId="{0CF2C3C4-D577-480B-AF76-F73872D797A8}" srcOrd="0" destOrd="0" presId="urn:microsoft.com/office/officeart/2005/8/layout/orgChart1"/>
    <dgm:cxn modelId="{E34F0C56-DA87-4F63-8172-1268B6F0603B}" type="presParOf" srcId="{0CF2C3C4-D577-480B-AF76-F73872D797A8}" destId="{7C074321-DD85-4447-896E-CE9574A7A634}" srcOrd="0" destOrd="0" presId="urn:microsoft.com/office/officeart/2005/8/layout/orgChart1"/>
    <dgm:cxn modelId="{166A897E-9CD3-4A56-B975-7B024E4EF121}" type="presParOf" srcId="{0CF2C3C4-D577-480B-AF76-F73872D797A8}" destId="{8780CBE6-8AFD-4272-831D-934D6009B45B}" srcOrd="1" destOrd="0" presId="urn:microsoft.com/office/officeart/2005/8/layout/orgChart1"/>
    <dgm:cxn modelId="{108C3F4C-D846-4937-802A-C0F91D750ED9}" type="presParOf" srcId="{D42EE217-B56E-4F19-A290-D75ADCC7D6F5}" destId="{E8F3EDBA-3191-42C8-A404-EB6C806411D9}" srcOrd="1" destOrd="0" presId="urn:microsoft.com/office/officeart/2005/8/layout/orgChart1"/>
    <dgm:cxn modelId="{6150EF54-00DB-4DB5-A612-CFD800EECFFB}" type="presParOf" srcId="{D42EE217-B56E-4F19-A290-D75ADCC7D6F5}" destId="{A88179A4-FFAB-4B6C-8A38-B66C54B9931A}" srcOrd="2" destOrd="0" presId="urn:microsoft.com/office/officeart/2005/8/layout/orgChart1"/>
    <dgm:cxn modelId="{66893DFA-EAEC-4CA2-99AB-F987FA54AE65}" type="presParOf" srcId="{62B77771-B6BB-4547-B778-2976F3A35D7B}" destId="{D4F17339-9EC1-4CF9-8A15-7C8B1A779415}" srcOrd="2" destOrd="0" presId="urn:microsoft.com/office/officeart/2005/8/layout/orgChart1"/>
    <dgm:cxn modelId="{E1E3143E-B246-441F-ABF7-E0BCE4F6085B}" type="presParOf" srcId="{B96ABDBC-B758-4E6F-87CF-E68D6F63C930}" destId="{A07795D4-3D81-4F8E-B1A6-65D88CC90089}" srcOrd="2" destOrd="0" presId="urn:microsoft.com/office/officeart/2005/8/layout/orgChart1"/>
    <dgm:cxn modelId="{A9244FCC-0075-421B-ADCB-EE243FF0475D}" type="presParOf" srcId="{B96ABDBC-B758-4E6F-87CF-E68D6F63C930}" destId="{FC3C4B80-932F-4615-8EBE-8E5EBB6C81B9}" srcOrd="3" destOrd="0" presId="urn:microsoft.com/office/officeart/2005/8/layout/orgChart1"/>
    <dgm:cxn modelId="{863BF448-F5E0-4055-8B8A-EE0CEF396FE5}" type="presParOf" srcId="{FC3C4B80-932F-4615-8EBE-8E5EBB6C81B9}" destId="{923FD23C-51B3-4220-B835-C84D9CED4EE2}" srcOrd="0" destOrd="0" presId="urn:microsoft.com/office/officeart/2005/8/layout/orgChart1"/>
    <dgm:cxn modelId="{89A02889-C17C-42E0-B57F-FA33F04BA0DB}" type="presParOf" srcId="{923FD23C-51B3-4220-B835-C84D9CED4EE2}" destId="{A11B3E2B-57D5-420A-A3EE-7BF29079CE31}" srcOrd="0" destOrd="0" presId="urn:microsoft.com/office/officeart/2005/8/layout/orgChart1"/>
    <dgm:cxn modelId="{86855BCA-9556-4FC0-9898-3B95A23613A0}" type="presParOf" srcId="{923FD23C-51B3-4220-B835-C84D9CED4EE2}" destId="{E289326D-3D86-42D9-A573-3A97AC014681}" srcOrd="1" destOrd="0" presId="urn:microsoft.com/office/officeart/2005/8/layout/orgChart1"/>
    <dgm:cxn modelId="{538A15EE-FA97-4519-9ED6-660B685B4774}" type="presParOf" srcId="{FC3C4B80-932F-4615-8EBE-8E5EBB6C81B9}" destId="{043CE71C-5DF6-45A1-B28E-5DE7BD2EB7DA}" srcOrd="1" destOrd="0" presId="urn:microsoft.com/office/officeart/2005/8/layout/orgChart1"/>
    <dgm:cxn modelId="{B212083E-BE60-4F66-954C-1839F2DF25CC}" type="presParOf" srcId="{043CE71C-5DF6-45A1-B28E-5DE7BD2EB7DA}" destId="{A5FDB84C-DAB4-4986-A5B0-CD743E7368F0}" srcOrd="0" destOrd="0" presId="urn:microsoft.com/office/officeart/2005/8/layout/orgChart1"/>
    <dgm:cxn modelId="{131B2DA6-36D4-4D00-9539-873B29FF5901}" type="presParOf" srcId="{043CE71C-5DF6-45A1-B28E-5DE7BD2EB7DA}" destId="{767DE4D4-44C7-4F3A-8778-18A08FE37370}" srcOrd="1" destOrd="0" presId="urn:microsoft.com/office/officeart/2005/8/layout/orgChart1"/>
    <dgm:cxn modelId="{C26A5BD6-181D-4442-8ABA-8F0635103791}" type="presParOf" srcId="{767DE4D4-44C7-4F3A-8778-18A08FE37370}" destId="{70115750-C2DD-49CA-B323-DE472BF9FA53}" srcOrd="0" destOrd="0" presId="urn:microsoft.com/office/officeart/2005/8/layout/orgChart1"/>
    <dgm:cxn modelId="{445645A8-3E53-4754-AFB4-AC973C17F3AE}" type="presParOf" srcId="{70115750-C2DD-49CA-B323-DE472BF9FA53}" destId="{24B6E815-3016-451A-A239-0CC4EF2D5E43}" srcOrd="0" destOrd="0" presId="urn:microsoft.com/office/officeart/2005/8/layout/orgChart1"/>
    <dgm:cxn modelId="{D2130ABE-D905-478A-922A-A0A62C683FD6}" type="presParOf" srcId="{70115750-C2DD-49CA-B323-DE472BF9FA53}" destId="{08941FC2-7031-43A9-B2D0-98B871758C0A}" srcOrd="1" destOrd="0" presId="urn:microsoft.com/office/officeart/2005/8/layout/orgChart1"/>
    <dgm:cxn modelId="{3A98212A-97D4-4D86-AD78-E012CBD1CA70}" type="presParOf" srcId="{767DE4D4-44C7-4F3A-8778-18A08FE37370}" destId="{2F54656D-38CA-49B8-B90A-EDF58F465080}" srcOrd="1" destOrd="0" presId="urn:microsoft.com/office/officeart/2005/8/layout/orgChart1"/>
    <dgm:cxn modelId="{C3048A7E-E654-4D5E-B51F-A3A0BD202583}" type="presParOf" srcId="{767DE4D4-44C7-4F3A-8778-18A08FE37370}" destId="{2C1A860F-8BA4-4BB5-8BED-394AB1A91D57}" srcOrd="2" destOrd="0" presId="urn:microsoft.com/office/officeart/2005/8/layout/orgChart1"/>
    <dgm:cxn modelId="{944EF904-F700-4E47-8E02-5B1AFFB5A037}" type="presParOf" srcId="{043CE71C-5DF6-45A1-B28E-5DE7BD2EB7DA}" destId="{A3A1CDD0-4303-446E-9F46-094F7C568D57}" srcOrd="2" destOrd="0" presId="urn:microsoft.com/office/officeart/2005/8/layout/orgChart1"/>
    <dgm:cxn modelId="{FDA36837-D7C7-4AC8-B7C2-05D3AE26DD86}" type="presParOf" srcId="{043CE71C-5DF6-45A1-B28E-5DE7BD2EB7DA}" destId="{A518283F-44CF-476C-8440-5B099210722C}" srcOrd="3" destOrd="0" presId="urn:microsoft.com/office/officeart/2005/8/layout/orgChart1"/>
    <dgm:cxn modelId="{93434FEC-4862-4BFA-B6E6-496626B0B529}" type="presParOf" srcId="{A518283F-44CF-476C-8440-5B099210722C}" destId="{3D7C619D-40A9-4C87-88BB-9D9C1FA89AC6}" srcOrd="0" destOrd="0" presId="urn:microsoft.com/office/officeart/2005/8/layout/orgChart1"/>
    <dgm:cxn modelId="{DAC7A368-C8EA-40F0-AF8E-423C518DB2E5}" type="presParOf" srcId="{3D7C619D-40A9-4C87-88BB-9D9C1FA89AC6}" destId="{56E87B85-1737-4936-A179-2E766EEA4BA5}" srcOrd="0" destOrd="0" presId="urn:microsoft.com/office/officeart/2005/8/layout/orgChart1"/>
    <dgm:cxn modelId="{9B03B4A9-1F6D-4D09-86B4-452789790720}" type="presParOf" srcId="{3D7C619D-40A9-4C87-88BB-9D9C1FA89AC6}" destId="{5B316369-23D3-4AD2-9B48-382169256A56}" srcOrd="1" destOrd="0" presId="urn:microsoft.com/office/officeart/2005/8/layout/orgChart1"/>
    <dgm:cxn modelId="{78DDCC51-4D4C-4AB0-837E-8CB99AEF817D}" type="presParOf" srcId="{A518283F-44CF-476C-8440-5B099210722C}" destId="{0FF63B5E-F43C-490A-B83A-4532D5526CBD}" srcOrd="1" destOrd="0" presId="urn:microsoft.com/office/officeart/2005/8/layout/orgChart1"/>
    <dgm:cxn modelId="{FBE6A80A-8DBF-4A27-A2C0-664494DFD95B}" type="presParOf" srcId="{A518283F-44CF-476C-8440-5B099210722C}" destId="{A5670DCC-A77F-4C74-84ED-F7AFD3FADBB2}" srcOrd="2" destOrd="0" presId="urn:microsoft.com/office/officeart/2005/8/layout/orgChart1"/>
    <dgm:cxn modelId="{D425E127-A072-411F-A01D-5B272786D5B0}" type="presParOf" srcId="{FC3C4B80-932F-4615-8EBE-8E5EBB6C81B9}" destId="{8A77E939-C1B2-40F7-B8CE-A1E79B6F47B1}" srcOrd="2" destOrd="0" presId="urn:microsoft.com/office/officeart/2005/8/layout/orgChart1"/>
    <dgm:cxn modelId="{709FD0E0-4065-4843-9EE8-89A72A18716A}" type="presParOf" srcId="{DBA99EE8-D098-417E-9937-A282630AA77D}" destId="{45511861-789C-409D-960D-2F9F869E7008}" srcOrd="2" destOrd="0" presId="urn:microsoft.com/office/officeart/2005/8/layout/orgChart1"/>
    <dgm:cxn modelId="{16F8A4C8-1366-456F-9155-2112EB2DE433}" type="presParOf" srcId="{595447E6-B442-41B0-AA8D-FEA22F984E83}" destId="{7933BDE3-12E6-47DC-A179-CB997C6CB32E}" srcOrd="2" destOrd="0" presId="urn:microsoft.com/office/officeart/2005/8/layout/orgChart1"/>
    <dgm:cxn modelId="{9CC70015-4137-48AC-9DB7-0A3A3974F78F}" type="presParOf" srcId="{595447E6-B442-41B0-AA8D-FEA22F984E83}" destId="{66FA571F-2A39-4ED6-853D-0B4DD9567B07}" srcOrd="3" destOrd="0" presId="urn:microsoft.com/office/officeart/2005/8/layout/orgChart1"/>
    <dgm:cxn modelId="{C27120E7-EA09-45D5-91F9-BA6194724ED0}" type="presParOf" srcId="{66FA571F-2A39-4ED6-853D-0B4DD9567B07}" destId="{DD3F6854-26DC-4106-8D7F-E1F1338F1C14}" srcOrd="0" destOrd="0" presId="urn:microsoft.com/office/officeart/2005/8/layout/orgChart1"/>
    <dgm:cxn modelId="{04460755-7C39-426B-9DCB-08D46E876FF3}" type="presParOf" srcId="{DD3F6854-26DC-4106-8D7F-E1F1338F1C14}" destId="{BDD373FA-C3FC-4C9D-B926-2F48ACE6232C}" srcOrd="0" destOrd="0" presId="urn:microsoft.com/office/officeart/2005/8/layout/orgChart1"/>
    <dgm:cxn modelId="{05A05C06-0B73-489C-B554-8C87E37A4CEC}" type="presParOf" srcId="{DD3F6854-26DC-4106-8D7F-E1F1338F1C14}" destId="{CDE76BDE-734C-4B30-8D24-D0935A993F3B}" srcOrd="1" destOrd="0" presId="urn:microsoft.com/office/officeart/2005/8/layout/orgChart1"/>
    <dgm:cxn modelId="{31CE9939-72FF-4E03-B5F8-B3C0B973BFF0}" type="presParOf" srcId="{66FA571F-2A39-4ED6-853D-0B4DD9567B07}" destId="{E77F1C07-B31D-4B12-815A-74BADC57A0C8}" srcOrd="1" destOrd="0" presId="urn:microsoft.com/office/officeart/2005/8/layout/orgChart1"/>
    <dgm:cxn modelId="{EA877283-634D-4A64-A2A9-5B28D813A10E}" type="presParOf" srcId="{66FA571F-2A39-4ED6-853D-0B4DD9567B07}" destId="{3E6ABA73-B45C-4BF1-8287-8702B8F66F90}" srcOrd="2" destOrd="0" presId="urn:microsoft.com/office/officeart/2005/8/layout/orgChart1"/>
    <dgm:cxn modelId="{E5CECB6A-9055-4EB3-BCD1-C58AFD91E951}" type="presParOf" srcId="{595447E6-B442-41B0-AA8D-FEA22F984E83}" destId="{7B685589-72F7-4237-A68F-E7499A66A995}" srcOrd="4" destOrd="0" presId="urn:microsoft.com/office/officeart/2005/8/layout/orgChart1"/>
    <dgm:cxn modelId="{C7292E83-6793-404C-8561-AD43DFDC2F3B}" type="presParOf" srcId="{595447E6-B442-41B0-AA8D-FEA22F984E83}" destId="{B7C5DAED-66B5-4163-9260-71715F54ED63}" srcOrd="5" destOrd="0" presId="urn:microsoft.com/office/officeart/2005/8/layout/orgChart1"/>
    <dgm:cxn modelId="{22C32484-7734-4B2A-ADD5-C163DBAF89BC}" type="presParOf" srcId="{B7C5DAED-66B5-4163-9260-71715F54ED63}" destId="{A77A0184-D214-44D4-A051-1932E93D6F74}" srcOrd="0" destOrd="0" presId="urn:microsoft.com/office/officeart/2005/8/layout/orgChart1"/>
    <dgm:cxn modelId="{B80501E4-89DC-478E-A314-C6D1EAB506B3}" type="presParOf" srcId="{A77A0184-D214-44D4-A051-1932E93D6F74}" destId="{483CDD18-1668-4507-B9AC-891765CD6066}" srcOrd="0" destOrd="0" presId="urn:microsoft.com/office/officeart/2005/8/layout/orgChart1"/>
    <dgm:cxn modelId="{AB865547-CF90-4B01-91B6-012BC29BFB71}" type="presParOf" srcId="{A77A0184-D214-44D4-A051-1932E93D6F74}" destId="{7F345344-B083-469D-955E-5921621845CA}" srcOrd="1" destOrd="0" presId="urn:microsoft.com/office/officeart/2005/8/layout/orgChart1"/>
    <dgm:cxn modelId="{ED189B3A-4093-49C2-AFE8-57D5751B4668}" type="presParOf" srcId="{B7C5DAED-66B5-4163-9260-71715F54ED63}" destId="{6CADFEB0-B539-44AF-A25F-F5C8794AC545}" srcOrd="1" destOrd="0" presId="urn:microsoft.com/office/officeart/2005/8/layout/orgChart1"/>
    <dgm:cxn modelId="{4F0D132A-008F-4007-8061-60C95E25F27C}" type="presParOf" srcId="{B7C5DAED-66B5-4163-9260-71715F54ED63}" destId="{5341DD9C-7D65-4E12-B6C1-98E43932E5D9}" srcOrd="2" destOrd="0" presId="urn:microsoft.com/office/officeart/2005/8/layout/orgChart1"/>
    <dgm:cxn modelId="{C8BBC7DB-5434-4D0B-AFE1-906778EB278A}" type="presParOf" srcId="{DD3B1BA5-00A0-4403-8E0C-77DB9E92F5B1}" destId="{473C65CA-2FD2-46B4-AA75-31E7346A33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DB69B-33C8-4578-AD65-AB6A2B02BC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919D2C5-B2C0-40BA-9150-3AE20DDB43B4}">
      <dgm:prSet phldrT="[Text]" phldr="0"/>
      <dgm:spPr/>
      <dgm:t>
        <a:bodyPr/>
        <a:lstStyle/>
        <a:p>
          <a:r>
            <a:rPr lang="en-US" dirty="0"/>
            <a:t>Campus Kortrijk</a:t>
          </a:r>
          <a:endParaRPr lang="nl-BE" dirty="0"/>
        </a:p>
      </dgm:t>
    </dgm:pt>
    <dgm:pt modelId="{F7B62B83-1F06-4485-9E3C-6014E5051BE9}" type="parTrans" cxnId="{36F2D1EB-54C7-4EED-8A58-2E9B42A4A735}">
      <dgm:prSet/>
      <dgm:spPr/>
      <dgm:t>
        <a:bodyPr/>
        <a:lstStyle/>
        <a:p>
          <a:endParaRPr lang="nl-BE"/>
        </a:p>
      </dgm:t>
    </dgm:pt>
    <dgm:pt modelId="{96AB16F7-9F92-49BA-AF0F-307AA0429AEB}" type="sibTrans" cxnId="{36F2D1EB-54C7-4EED-8A58-2E9B42A4A735}">
      <dgm:prSet/>
      <dgm:spPr/>
      <dgm:t>
        <a:bodyPr/>
        <a:lstStyle/>
        <a:p>
          <a:endParaRPr lang="nl-BE"/>
        </a:p>
      </dgm:t>
    </dgm:pt>
    <dgm:pt modelId="{2FE222AB-92B2-451C-AA5E-33B9C3D04ACE}">
      <dgm:prSet phldrT="[Text]" phldr="0"/>
      <dgm:spPr/>
      <dgm:t>
        <a:bodyPr/>
        <a:lstStyle/>
        <a:p>
          <a:r>
            <a:rPr lang="en-US" dirty="0" err="1"/>
            <a:t>Gebouw</a:t>
          </a:r>
          <a:r>
            <a:rPr lang="en-US" dirty="0"/>
            <a:t> O</a:t>
          </a:r>
          <a:endParaRPr lang="nl-BE" dirty="0"/>
        </a:p>
      </dgm:t>
    </dgm:pt>
    <dgm:pt modelId="{606027C0-F2D1-4525-BF94-D4F18589269A}" type="parTrans" cxnId="{F07A899E-A04A-4AB7-B554-2C62FB7DF0A4}">
      <dgm:prSet/>
      <dgm:spPr/>
      <dgm:t>
        <a:bodyPr/>
        <a:lstStyle/>
        <a:p>
          <a:endParaRPr lang="nl-BE"/>
        </a:p>
      </dgm:t>
    </dgm:pt>
    <dgm:pt modelId="{07F7D835-C5DF-4474-85D4-4A80EE36AC07}" type="sibTrans" cxnId="{F07A899E-A04A-4AB7-B554-2C62FB7DF0A4}">
      <dgm:prSet/>
      <dgm:spPr/>
      <dgm:t>
        <a:bodyPr/>
        <a:lstStyle/>
        <a:p>
          <a:endParaRPr lang="nl-BE"/>
        </a:p>
      </dgm:t>
    </dgm:pt>
    <dgm:pt modelId="{42AB8A96-83EC-4D0C-8437-7656595C0B2E}">
      <dgm:prSet phldrT="[Text]" phldr="0"/>
      <dgm:spPr/>
      <dgm:t>
        <a:bodyPr/>
        <a:lstStyle/>
        <a:p>
          <a:r>
            <a:rPr lang="en-US" dirty="0" err="1"/>
            <a:t>Gebouw</a:t>
          </a:r>
          <a:r>
            <a:rPr lang="en-US" dirty="0"/>
            <a:t> A</a:t>
          </a:r>
          <a:endParaRPr lang="nl-BE" dirty="0"/>
        </a:p>
      </dgm:t>
    </dgm:pt>
    <dgm:pt modelId="{68A6497C-92FE-4EE2-9C50-90C26A4E0CEC}" type="parTrans" cxnId="{12498671-9BF2-4B32-956E-4293C782B162}">
      <dgm:prSet/>
      <dgm:spPr/>
      <dgm:t>
        <a:bodyPr/>
        <a:lstStyle/>
        <a:p>
          <a:endParaRPr lang="nl-BE"/>
        </a:p>
      </dgm:t>
    </dgm:pt>
    <dgm:pt modelId="{DEE76271-C9DD-4F3C-A470-4019140D71C5}" type="sibTrans" cxnId="{12498671-9BF2-4B32-956E-4293C782B162}">
      <dgm:prSet/>
      <dgm:spPr/>
      <dgm:t>
        <a:bodyPr/>
        <a:lstStyle/>
        <a:p>
          <a:endParaRPr lang="nl-BE"/>
        </a:p>
      </dgm:t>
    </dgm:pt>
    <dgm:pt modelId="{D23D716E-59B1-441C-B51C-2ED77FE2534B}">
      <dgm:prSet phldrT="[Text]" phldr="0"/>
      <dgm:spPr/>
      <dgm:t>
        <a:bodyPr/>
        <a:lstStyle/>
        <a:p>
          <a:r>
            <a:rPr lang="en-US" dirty="0"/>
            <a:t>Penta</a:t>
          </a:r>
          <a:endParaRPr lang="nl-BE" dirty="0"/>
        </a:p>
      </dgm:t>
    </dgm:pt>
    <dgm:pt modelId="{E739263B-CF45-43BB-B778-1DA0409E5E16}" type="parTrans" cxnId="{C0070616-206B-4616-B128-B58AD4692DB8}">
      <dgm:prSet/>
      <dgm:spPr/>
      <dgm:t>
        <a:bodyPr/>
        <a:lstStyle/>
        <a:p>
          <a:endParaRPr lang="nl-BE"/>
        </a:p>
      </dgm:t>
    </dgm:pt>
    <dgm:pt modelId="{06B16819-1721-45C8-B3F5-296A7A19C7F3}" type="sibTrans" cxnId="{C0070616-206B-4616-B128-B58AD4692DB8}">
      <dgm:prSet/>
      <dgm:spPr/>
      <dgm:t>
        <a:bodyPr/>
        <a:lstStyle/>
        <a:p>
          <a:endParaRPr lang="nl-BE"/>
        </a:p>
      </dgm:t>
    </dgm:pt>
    <dgm:pt modelId="{BBCB10AA-B257-4764-BA69-BA0385ACCCBC}">
      <dgm:prSet phldrT="[Text]" phldr="0"/>
      <dgm:spPr/>
      <dgm:t>
        <a:bodyPr/>
        <a:lstStyle/>
        <a:p>
          <a:r>
            <a:rPr lang="en-US" dirty="0"/>
            <a:t>De Reactor</a:t>
          </a:r>
          <a:endParaRPr lang="nl-BE" dirty="0"/>
        </a:p>
      </dgm:t>
    </dgm:pt>
    <dgm:pt modelId="{4FC59EB1-D3D4-491D-9A55-189ADC0F9194}" type="parTrans" cxnId="{DF837966-0713-4BEA-AA3D-E2D49397F7AD}">
      <dgm:prSet/>
      <dgm:spPr/>
      <dgm:t>
        <a:bodyPr/>
        <a:lstStyle/>
        <a:p>
          <a:endParaRPr lang="nl-BE"/>
        </a:p>
      </dgm:t>
    </dgm:pt>
    <dgm:pt modelId="{7F1CB21C-2C88-4A37-B194-BB589A2CBCD5}" type="sibTrans" cxnId="{DF837966-0713-4BEA-AA3D-E2D49397F7AD}">
      <dgm:prSet/>
      <dgm:spPr/>
      <dgm:t>
        <a:bodyPr/>
        <a:lstStyle/>
        <a:p>
          <a:endParaRPr lang="nl-BE"/>
        </a:p>
      </dgm:t>
    </dgm:pt>
    <dgm:pt modelId="{7CF55C47-374F-4FE0-8C93-1E32325F45ED}">
      <dgm:prSet phldrT="[Text]" phldr="0"/>
      <dgm:spPr/>
      <dgm:t>
        <a:bodyPr/>
        <a:lstStyle/>
        <a:p>
          <a:r>
            <a:rPr lang="en-US" dirty="0"/>
            <a:t>OBEE</a:t>
          </a:r>
          <a:endParaRPr lang="nl-BE" dirty="0"/>
        </a:p>
      </dgm:t>
    </dgm:pt>
    <dgm:pt modelId="{8AC525D2-0E98-4B00-AF87-277068AD270A}" type="parTrans" cxnId="{402018EA-BE7B-48D8-97B5-6B87F37F1178}">
      <dgm:prSet/>
      <dgm:spPr/>
      <dgm:t>
        <a:bodyPr/>
        <a:lstStyle/>
        <a:p>
          <a:endParaRPr lang="nl-BE"/>
        </a:p>
      </dgm:t>
    </dgm:pt>
    <dgm:pt modelId="{6EF1B274-C26A-49DB-829B-7DB94B85CB55}" type="sibTrans" cxnId="{402018EA-BE7B-48D8-97B5-6B87F37F1178}">
      <dgm:prSet/>
      <dgm:spPr/>
      <dgm:t>
        <a:bodyPr/>
        <a:lstStyle/>
        <a:p>
          <a:endParaRPr lang="nl-BE"/>
        </a:p>
      </dgm:t>
    </dgm:pt>
    <dgm:pt modelId="{ADC1BDA6-BE87-4017-9466-F6A2C40C39EC}">
      <dgm:prSet phldrT="[Text]" phldr="0"/>
      <dgm:spPr/>
      <dgm:t>
        <a:bodyPr/>
        <a:lstStyle/>
        <a:p>
          <a:r>
            <a:rPr lang="en-US" dirty="0" err="1"/>
            <a:t>Kluisjesdienst</a:t>
          </a:r>
          <a:endParaRPr lang="nl-BE" dirty="0"/>
        </a:p>
      </dgm:t>
    </dgm:pt>
    <dgm:pt modelId="{7E957070-B8D5-49FF-95DB-0D4DEA47C696}" type="parTrans" cxnId="{66E2ED8A-B1DE-474D-AE21-4F6710F86C14}">
      <dgm:prSet/>
      <dgm:spPr/>
      <dgm:t>
        <a:bodyPr/>
        <a:lstStyle/>
        <a:p>
          <a:endParaRPr lang="nl-BE"/>
        </a:p>
      </dgm:t>
    </dgm:pt>
    <dgm:pt modelId="{44B0691D-41A7-4A28-BCA2-3A301DB783E5}" type="sibTrans" cxnId="{66E2ED8A-B1DE-474D-AE21-4F6710F86C14}">
      <dgm:prSet/>
      <dgm:spPr/>
      <dgm:t>
        <a:bodyPr/>
        <a:lstStyle/>
        <a:p>
          <a:endParaRPr lang="nl-BE"/>
        </a:p>
      </dgm:t>
    </dgm:pt>
    <dgm:pt modelId="{D208035E-7BA5-453C-88FA-E59BB5D49ADD}">
      <dgm:prSet phldrT="[Text]" phldr="0"/>
      <dgm:spPr/>
      <dgm:t>
        <a:bodyPr/>
        <a:lstStyle/>
        <a:p>
          <a:r>
            <a:rPr lang="en-US" dirty="0"/>
            <a:t>Gang 100-200</a:t>
          </a:r>
          <a:endParaRPr lang="nl-BE" dirty="0"/>
        </a:p>
      </dgm:t>
    </dgm:pt>
    <dgm:pt modelId="{9CE39496-D9ED-4370-B285-62AE4456AA53}" type="parTrans" cxnId="{C0FA5429-4D6F-4560-AF0B-14EEE9DBDF0F}">
      <dgm:prSet/>
      <dgm:spPr/>
      <dgm:t>
        <a:bodyPr/>
        <a:lstStyle/>
        <a:p>
          <a:endParaRPr lang="nl-BE"/>
        </a:p>
      </dgm:t>
    </dgm:pt>
    <dgm:pt modelId="{89495B50-8245-4E7D-BFDF-AB003FD94A62}" type="sibTrans" cxnId="{C0FA5429-4D6F-4560-AF0B-14EEE9DBDF0F}">
      <dgm:prSet/>
      <dgm:spPr/>
      <dgm:t>
        <a:bodyPr/>
        <a:lstStyle/>
        <a:p>
          <a:endParaRPr lang="nl-BE"/>
        </a:p>
      </dgm:t>
    </dgm:pt>
    <dgm:pt modelId="{5B2A56F5-DA5D-4271-BCCF-27C9CD1EAD09}">
      <dgm:prSet phldrT="[Text]" phldr="0"/>
      <dgm:spPr/>
      <dgm:t>
        <a:bodyPr/>
        <a:lstStyle/>
        <a:p>
          <a:r>
            <a:rPr lang="en-US" dirty="0"/>
            <a:t>Gang 300-500</a:t>
          </a:r>
          <a:endParaRPr lang="nl-BE" dirty="0"/>
        </a:p>
      </dgm:t>
    </dgm:pt>
    <dgm:pt modelId="{531C64A2-BF10-415B-A0EE-ECA58F0ABB96}" type="parTrans" cxnId="{8815AE0B-9DFC-4854-A9D4-82F118B67AE1}">
      <dgm:prSet/>
      <dgm:spPr/>
      <dgm:t>
        <a:bodyPr/>
        <a:lstStyle/>
        <a:p>
          <a:endParaRPr lang="nl-BE"/>
        </a:p>
      </dgm:t>
    </dgm:pt>
    <dgm:pt modelId="{687588C4-F04E-4FBF-A25E-88038B03FC70}" type="sibTrans" cxnId="{8815AE0B-9DFC-4854-A9D4-82F118B67AE1}">
      <dgm:prSet/>
      <dgm:spPr/>
      <dgm:t>
        <a:bodyPr/>
        <a:lstStyle/>
        <a:p>
          <a:endParaRPr lang="nl-BE"/>
        </a:p>
      </dgm:t>
    </dgm:pt>
    <dgm:pt modelId="{5FCA471F-16F2-4FC2-9FB9-2FF50EB3BF2E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PV-</a:t>
          </a:r>
          <a:r>
            <a:rPr lang="en-US" dirty="0" err="1"/>
            <a:t>productie</a:t>
          </a:r>
          <a:r>
            <a:rPr lang="en-US" dirty="0"/>
            <a:t> (</a:t>
          </a:r>
          <a:r>
            <a:rPr lang="en-US" dirty="0" err="1"/>
            <a:t>Lemcko</a:t>
          </a:r>
          <a:r>
            <a:rPr lang="en-US" dirty="0"/>
            <a:t>)</a:t>
          </a:r>
          <a:endParaRPr lang="nl-BE" dirty="0"/>
        </a:p>
      </dgm:t>
    </dgm:pt>
    <dgm:pt modelId="{864EACD8-580B-428E-A032-C84554DDAEEE}" type="parTrans" cxnId="{E8CD42CD-79DB-4412-95E6-DFD7395248E5}">
      <dgm:prSet/>
      <dgm:spPr/>
      <dgm:t>
        <a:bodyPr/>
        <a:lstStyle/>
        <a:p>
          <a:endParaRPr lang="nl-BE"/>
        </a:p>
      </dgm:t>
    </dgm:pt>
    <dgm:pt modelId="{3C1B1E70-BD5D-438D-8FBB-C662106EC049}" type="sibTrans" cxnId="{E8CD42CD-79DB-4412-95E6-DFD7395248E5}">
      <dgm:prSet/>
      <dgm:spPr/>
      <dgm:t>
        <a:bodyPr/>
        <a:lstStyle/>
        <a:p>
          <a:endParaRPr lang="nl-BE"/>
        </a:p>
      </dgm:t>
    </dgm:pt>
    <dgm:pt modelId="{369FA88C-F581-4E49-A070-A2B0ECC986AD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PV-</a:t>
          </a:r>
          <a:r>
            <a:rPr lang="en-US" dirty="0" err="1"/>
            <a:t>productie</a:t>
          </a:r>
          <a:r>
            <a:rPr lang="en-US" dirty="0"/>
            <a:t> (IoT)</a:t>
          </a:r>
          <a:endParaRPr lang="nl-BE" dirty="0"/>
        </a:p>
      </dgm:t>
    </dgm:pt>
    <dgm:pt modelId="{D2CC0523-7EE8-4E96-A08F-08C289539627}" type="parTrans" cxnId="{73349FBF-1940-489D-AEAD-C20646988514}">
      <dgm:prSet/>
      <dgm:spPr/>
      <dgm:t>
        <a:bodyPr/>
        <a:lstStyle/>
        <a:p>
          <a:endParaRPr lang="nl-BE"/>
        </a:p>
      </dgm:t>
    </dgm:pt>
    <dgm:pt modelId="{5546C12A-2D75-4E36-B38B-6DD558FDB398}" type="sibTrans" cxnId="{73349FBF-1940-489D-AEAD-C20646988514}">
      <dgm:prSet/>
      <dgm:spPr/>
      <dgm:t>
        <a:bodyPr/>
        <a:lstStyle/>
        <a:p>
          <a:endParaRPr lang="nl-BE"/>
        </a:p>
      </dgm:t>
    </dgm:pt>
    <dgm:pt modelId="{CA594AB6-1BBC-47C1-82D7-FA01A0B34240}">
      <dgm:prSet phldrT="[Text]" phldr="0"/>
      <dgm:spPr/>
      <dgm:t>
        <a:bodyPr/>
        <a:lstStyle/>
        <a:p>
          <a:r>
            <a:rPr lang="en-US" dirty="0"/>
            <a:t>AD + IDC</a:t>
          </a:r>
          <a:endParaRPr lang="nl-BE" dirty="0"/>
        </a:p>
      </dgm:t>
    </dgm:pt>
    <dgm:pt modelId="{32983A17-DE05-4A87-80D4-37BF9D1546DE}" type="parTrans" cxnId="{F9FEF88A-EAB2-49FF-ABAD-110C34CD9A05}">
      <dgm:prSet/>
      <dgm:spPr/>
      <dgm:t>
        <a:bodyPr/>
        <a:lstStyle/>
        <a:p>
          <a:endParaRPr lang="nl-BE"/>
        </a:p>
      </dgm:t>
    </dgm:pt>
    <dgm:pt modelId="{72F047C2-7F97-45BF-9F76-5A34DE2F6711}" type="sibTrans" cxnId="{F9FEF88A-EAB2-49FF-ABAD-110C34CD9A05}">
      <dgm:prSet/>
      <dgm:spPr/>
      <dgm:t>
        <a:bodyPr/>
        <a:lstStyle/>
        <a:p>
          <a:endParaRPr lang="nl-BE"/>
        </a:p>
      </dgm:t>
    </dgm:pt>
    <dgm:pt modelId="{CDB9F708-41CA-420B-8B41-10ABFE04B385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PV-</a:t>
          </a:r>
          <a:r>
            <a:rPr lang="en-US" dirty="0" err="1"/>
            <a:t>productie</a:t>
          </a:r>
          <a:endParaRPr lang="nl-BE" dirty="0"/>
        </a:p>
      </dgm:t>
    </dgm:pt>
    <dgm:pt modelId="{DE8FC3AC-C89A-4629-B2AE-2E990FD5BAEF}" type="parTrans" cxnId="{7EC6E032-926A-4B16-B551-632284C86F84}">
      <dgm:prSet/>
      <dgm:spPr/>
      <dgm:t>
        <a:bodyPr/>
        <a:lstStyle/>
        <a:p>
          <a:endParaRPr lang="nl-BE"/>
        </a:p>
      </dgm:t>
    </dgm:pt>
    <dgm:pt modelId="{9E380525-C876-44CB-8182-33CB484B8190}" type="sibTrans" cxnId="{7EC6E032-926A-4B16-B551-632284C86F84}">
      <dgm:prSet/>
      <dgm:spPr/>
      <dgm:t>
        <a:bodyPr/>
        <a:lstStyle/>
        <a:p>
          <a:endParaRPr lang="nl-BE"/>
        </a:p>
      </dgm:t>
    </dgm:pt>
    <dgm:pt modelId="{170AD1B9-B3D5-435C-AF39-EB81F3CD6138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WKK-</a:t>
          </a:r>
          <a:r>
            <a:rPr lang="en-US" dirty="0" err="1"/>
            <a:t>productie</a:t>
          </a:r>
          <a:endParaRPr lang="nl-BE" dirty="0"/>
        </a:p>
      </dgm:t>
    </dgm:pt>
    <dgm:pt modelId="{C9E4335E-DE09-4453-933B-D1BBEE108FDC}" type="parTrans" cxnId="{6EC6169C-0848-4314-9E48-A2C5A87CEA57}">
      <dgm:prSet/>
      <dgm:spPr/>
      <dgm:t>
        <a:bodyPr/>
        <a:lstStyle/>
        <a:p>
          <a:endParaRPr lang="nl-BE"/>
        </a:p>
      </dgm:t>
    </dgm:pt>
    <dgm:pt modelId="{BADA4927-7208-4E15-A174-A28F8CE9C091}" type="sibTrans" cxnId="{6EC6169C-0848-4314-9E48-A2C5A87CEA57}">
      <dgm:prSet/>
      <dgm:spPr/>
      <dgm:t>
        <a:bodyPr/>
        <a:lstStyle/>
        <a:p>
          <a:endParaRPr lang="nl-BE"/>
        </a:p>
      </dgm:t>
    </dgm:pt>
    <dgm:pt modelId="{C7FCBA4C-4A40-4FA7-AD9A-59A3393E6716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PV-productie</a:t>
          </a:r>
          <a:endParaRPr lang="nl-BE" dirty="0"/>
        </a:p>
      </dgm:t>
    </dgm:pt>
    <dgm:pt modelId="{CBF9D05E-FD2A-4310-B426-3BC153CC15DF}" type="parTrans" cxnId="{97A691AC-0E0C-4964-BBDC-DEDC51B459D9}">
      <dgm:prSet/>
      <dgm:spPr/>
      <dgm:t>
        <a:bodyPr/>
        <a:lstStyle/>
        <a:p>
          <a:endParaRPr lang="nl-BE"/>
        </a:p>
      </dgm:t>
    </dgm:pt>
    <dgm:pt modelId="{A6252FC3-806D-4E1D-868C-48BE6565290C}" type="sibTrans" cxnId="{97A691AC-0E0C-4964-BBDC-DEDC51B459D9}">
      <dgm:prSet/>
      <dgm:spPr/>
      <dgm:t>
        <a:bodyPr/>
        <a:lstStyle/>
        <a:p>
          <a:endParaRPr lang="nl-BE"/>
        </a:p>
      </dgm:t>
    </dgm:pt>
    <dgm:pt modelId="{8E19FB96-0174-4532-A2B1-02E8D1DD16EB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WKK-productie</a:t>
          </a:r>
          <a:endParaRPr lang="nl-BE" dirty="0"/>
        </a:p>
      </dgm:t>
    </dgm:pt>
    <dgm:pt modelId="{5D0C8369-0E02-48D0-8E17-819A97CF587F}" type="parTrans" cxnId="{3E81589C-FA0E-4DC0-8CB9-E30BA761246D}">
      <dgm:prSet/>
      <dgm:spPr/>
      <dgm:t>
        <a:bodyPr/>
        <a:lstStyle/>
        <a:p>
          <a:endParaRPr lang="nl-BE"/>
        </a:p>
      </dgm:t>
    </dgm:pt>
    <dgm:pt modelId="{5D6CFFB2-C339-492E-9E8C-EBC1AEA958A1}" type="sibTrans" cxnId="{3E81589C-FA0E-4DC0-8CB9-E30BA761246D}">
      <dgm:prSet/>
      <dgm:spPr/>
      <dgm:t>
        <a:bodyPr/>
        <a:lstStyle/>
        <a:p>
          <a:endParaRPr lang="nl-BE"/>
        </a:p>
      </dgm:t>
    </dgm:pt>
    <dgm:pt modelId="{09F4406C-45E8-4F04-9E54-A2C74B352412}">
      <dgm:prSet phldrT="[Text]" phldr="0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PV-productie</a:t>
          </a:r>
          <a:endParaRPr lang="nl-BE" dirty="0"/>
        </a:p>
      </dgm:t>
    </dgm:pt>
    <dgm:pt modelId="{F220B3EC-1895-4E65-AE9D-B69B004739FF}" type="parTrans" cxnId="{95ECEEAF-8BDA-4AFF-9249-41C03D28A29C}">
      <dgm:prSet/>
      <dgm:spPr/>
      <dgm:t>
        <a:bodyPr/>
        <a:lstStyle/>
        <a:p>
          <a:endParaRPr lang="nl-BE"/>
        </a:p>
      </dgm:t>
    </dgm:pt>
    <dgm:pt modelId="{1FD858CC-5333-42E1-AF4A-D29A62D4CF44}" type="sibTrans" cxnId="{95ECEEAF-8BDA-4AFF-9249-41C03D28A29C}">
      <dgm:prSet/>
      <dgm:spPr/>
      <dgm:t>
        <a:bodyPr/>
        <a:lstStyle/>
        <a:p>
          <a:endParaRPr lang="nl-BE"/>
        </a:p>
      </dgm:t>
    </dgm:pt>
    <dgm:pt modelId="{732DFCF3-BD94-4C4A-830B-C579BFFFE2B6}">
      <dgm:prSet phldrT="[Text]" phldr="0"/>
      <dgm:spPr/>
      <dgm:t>
        <a:bodyPr/>
        <a:lstStyle/>
        <a:p>
          <a:r>
            <a:rPr lang="en-US"/>
            <a:t>Weide</a:t>
          </a:r>
          <a:endParaRPr lang="nl-BE" dirty="0"/>
        </a:p>
      </dgm:t>
    </dgm:pt>
    <dgm:pt modelId="{F7C6DA1F-DF67-4852-9EA9-BCA041786B3E}" type="parTrans" cxnId="{D2A579CB-8468-45E6-AC06-03FDAD6854FD}">
      <dgm:prSet/>
      <dgm:spPr/>
      <dgm:t>
        <a:bodyPr/>
        <a:lstStyle/>
        <a:p>
          <a:endParaRPr lang="nl-BE"/>
        </a:p>
      </dgm:t>
    </dgm:pt>
    <dgm:pt modelId="{F1CD973D-AD27-4501-9A96-2F1280CC65CD}" type="sibTrans" cxnId="{D2A579CB-8468-45E6-AC06-03FDAD6854FD}">
      <dgm:prSet/>
      <dgm:spPr/>
      <dgm:t>
        <a:bodyPr/>
        <a:lstStyle/>
        <a:p>
          <a:endParaRPr lang="nl-BE"/>
        </a:p>
      </dgm:t>
    </dgm:pt>
    <dgm:pt modelId="{3CA6082F-A7D0-4730-B4BA-25387937C47C}" type="pres">
      <dgm:prSet presAssocID="{1B5DB69B-33C8-4578-AD65-AB6A2B02BC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3B1BA5-00A0-4403-8E0C-77DB9E92F5B1}" type="pres">
      <dgm:prSet presAssocID="{3919D2C5-B2C0-40BA-9150-3AE20DDB43B4}" presName="hierRoot1" presStyleCnt="0">
        <dgm:presLayoutVars>
          <dgm:hierBranch val="init"/>
        </dgm:presLayoutVars>
      </dgm:prSet>
      <dgm:spPr/>
    </dgm:pt>
    <dgm:pt modelId="{5B1A673E-E520-4B00-B6AD-3E114EBEDBC8}" type="pres">
      <dgm:prSet presAssocID="{3919D2C5-B2C0-40BA-9150-3AE20DDB43B4}" presName="rootComposite1" presStyleCnt="0"/>
      <dgm:spPr/>
    </dgm:pt>
    <dgm:pt modelId="{9E4A2A66-108B-40A4-848A-3F6BC22FAE91}" type="pres">
      <dgm:prSet presAssocID="{3919D2C5-B2C0-40BA-9150-3AE20DDB43B4}" presName="rootText1" presStyleLbl="node0" presStyleIdx="0" presStyleCnt="1">
        <dgm:presLayoutVars>
          <dgm:chPref val="3"/>
        </dgm:presLayoutVars>
      </dgm:prSet>
      <dgm:spPr/>
    </dgm:pt>
    <dgm:pt modelId="{1002572C-6641-4301-98A7-9B2AA7C799DE}" type="pres">
      <dgm:prSet presAssocID="{3919D2C5-B2C0-40BA-9150-3AE20DDB43B4}" presName="rootConnector1" presStyleLbl="node1" presStyleIdx="0" presStyleCnt="0"/>
      <dgm:spPr/>
    </dgm:pt>
    <dgm:pt modelId="{595447E6-B442-41B0-AA8D-FEA22F984E83}" type="pres">
      <dgm:prSet presAssocID="{3919D2C5-B2C0-40BA-9150-3AE20DDB43B4}" presName="hierChild2" presStyleCnt="0"/>
      <dgm:spPr/>
    </dgm:pt>
    <dgm:pt modelId="{E5BA6CA4-0203-477B-8935-DF6EB45873D7}" type="pres">
      <dgm:prSet presAssocID="{F7C6DA1F-DF67-4852-9EA9-BCA041786B3E}" presName="Name37" presStyleLbl="parChTrans1D2" presStyleIdx="0" presStyleCnt="3"/>
      <dgm:spPr/>
    </dgm:pt>
    <dgm:pt modelId="{19A4380E-DEE8-4BBC-A868-1CD6EA33CA1B}" type="pres">
      <dgm:prSet presAssocID="{732DFCF3-BD94-4C4A-830B-C579BFFFE2B6}" presName="hierRoot2" presStyleCnt="0">
        <dgm:presLayoutVars>
          <dgm:hierBranch val="init"/>
        </dgm:presLayoutVars>
      </dgm:prSet>
      <dgm:spPr/>
    </dgm:pt>
    <dgm:pt modelId="{8F11D102-DC4F-4695-981A-13C5AC12DAA0}" type="pres">
      <dgm:prSet presAssocID="{732DFCF3-BD94-4C4A-830B-C579BFFFE2B6}" presName="rootComposite" presStyleCnt="0"/>
      <dgm:spPr/>
    </dgm:pt>
    <dgm:pt modelId="{AAC3C966-5FA5-4367-AB8E-88C1FA609DF7}" type="pres">
      <dgm:prSet presAssocID="{732DFCF3-BD94-4C4A-830B-C579BFFFE2B6}" presName="rootText" presStyleLbl="node2" presStyleIdx="0" presStyleCnt="3">
        <dgm:presLayoutVars>
          <dgm:chPref val="3"/>
        </dgm:presLayoutVars>
      </dgm:prSet>
      <dgm:spPr/>
    </dgm:pt>
    <dgm:pt modelId="{75C7767F-7E35-4AB6-9468-D355587A0F26}" type="pres">
      <dgm:prSet presAssocID="{732DFCF3-BD94-4C4A-830B-C579BFFFE2B6}" presName="rootConnector" presStyleLbl="node2" presStyleIdx="0" presStyleCnt="3"/>
      <dgm:spPr/>
    </dgm:pt>
    <dgm:pt modelId="{38F54059-6965-4A43-A18B-E40E780EE4D1}" type="pres">
      <dgm:prSet presAssocID="{732DFCF3-BD94-4C4A-830B-C579BFFFE2B6}" presName="hierChild4" presStyleCnt="0"/>
      <dgm:spPr/>
    </dgm:pt>
    <dgm:pt modelId="{0470377A-1745-4A85-82F4-013D22F4A9B4}" type="pres">
      <dgm:prSet presAssocID="{606027C0-F2D1-4525-BF94-D4F18589269A}" presName="Name37" presStyleLbl="parChTrans1D3" presStyleIdx="0" presStyleCnt="5"/>
      <dgm:spPr/>
    </dgm:pt>
    <dgm:pt modelId="{62B77771-B6BB-4547-B778-2976F3A35D7B}" type="pres">
      <dgm:prSet presAssocID="{2FE222AB-92B2-451C-AA5E-33B9C3D04ACE}" presName="hierRoot2" presStyleCnt="0">
        <dgm:presLayoutVars>
          <dgm:hierBranch val="init"/>
        </dgm:presLayoutVars>
      </dgm:prSet>
      <dgm:spPr/>
    </dgm:pt>
    <dgm:pt modelId="{6DC326F2-7693-4A11-874D-8F0C3F81178A}" type="pres">
      <dgm:prSet presAssocID="{2FE222AB-92B2-451C-AA5E-33B9C3D04ACE}" presName="rootComposite" presStyleCnt="0"/>
      <dgm:spPr/>
    </dgm:pt>
    <dgm:pt modelId="{80E7D084-CE46-4A60-8127-0AE6A91A0D6B}" type="pres">
      <dgm:prSet presAssocID="{2FE222AB-92B2-451C-AA5E-33B9C3D04ACE}" presName="rootText" presStyleLbl="node3" presStyleIdx="0" presStyleCnt="5">
        <dgm:presLayoutVars>
          <dgm:chPref val="3"/>
        </dgm:presLayoutVars>
      </dgm:prSet>
      <dgm:spPr/>
    </dgm:pt>
    <dgm:pt modelId="{E84ACA66-D2E5-4022-A4B6-014D83EB8CAB}" type="pres">
      <dgm:prSet presAssocID="{2FE222AB-92B2-451C-AA5E-33B9C3D04ACE}" presName="rootConnector" presStyleLbl="node3" presStyleIdx="0" presStyleCnt="5"/>
      <dgm:spPr/>
    </dgm:pt>
    <dgm:pt modelId="{B4890183-98DD-46C7-97D3-EEE2781F9303}" type="pres">
      <dgm:prSet presAssocID="{2FE222AB-92B2-451C-AA5E-33B9C3D04ACE}" presName="hierChild4" presStyleCnt="0"/>
      <dgm:spPr/>
    </dgm:pt>
    <dgm:pt modelId="{6E45DBB1-3B03-409A-A9EB-EB52CD821687}" type="pres">
      <dgm:prSet presAssocID="{4FC59EB1-D3D4-491D-9A55-189ADC0F9194}" presName="Name37" presStyleLbl="parChTrans1D4" presStyleIdx="0" presStyleCnt="9"/>
      <dgm:spPr/>
    </dgm:pt>
    <dgm:pt modelId="{CA7778A8-E353-4427-B7AD-43ADB614F527}" type="pres">
      <dgm:prSet presAssocID="{BBCB10AA-B257-4764-BA69-BA0385ACCCBC}" presName="hierRoot2" presStyleCnt="0">
        <dgm:presLayoutVars>
          <dgm:hierBranch val="init"/>
        </dgm:presLayoutVars>
      </dgm:prSet>
      <dgm:spPr/>
    </dgm:pt>
    <dgm:pt modelId="{1B04F4A7-330B-4EE2-89D6-232179405E5F}" type="pres">
      <dgm:prSet presAssocID="{BBCB10AA-B257-4764-BA69-BA0385ACCCBC}" presName="rootComposite" presStyleCnt="0"/>
      <dgm:spPr/>
    </dgm:pt>
    <dgm:pt modelId="{1C8BD2EC-8D76-4B3E-8FBD-AC553EC31DDD}" type="pres">
      <dgm:prSet presAssocID="{BBCB10AA-B257-4764-BA69-BA0385ACCCBC}" presName="rootText" presStyleLbl="node4" presStyleIdx="0" presStyleCnt="9">
        <dgm:presLayoutVars>
          <dgm:chPref val="3"/>
        </dgm:presLayoutVars>
      </dgm:prSet>
      <dgm:spPr/>
    </dgm:pt>
    <dgm:pt modelId="{51A2CE3E-9780-4939-9C1C-ED35A2A02CE0}" type="pres">
      <dgm:prSet presAssocID="{BBCB10AA-B257-4764-BA69-BA0385ACCCBC}" presName="rootConnector" presStyleLbl="node4" presStyleIdx="0" presStyleCnt="9"/>
      <dgm:spPr/>
    </dgm:pt>
    <dgm:pt modelId="{99DE2E0C-EF7F-491C-B4AE-CF5143451958}" type="pres">
      <dgm:prSet presAssocID="{BBCB10AA-B257-4764-BA69-BA0385ACCCBC}" presName="hierChild4" presStyleCnt="0"/>
      <dgm:spPr/>
    </dgm:pt>
    <dgm:pt modelId="{0E485C56-626D-4E1F-8D32-E1309184A9B4}" type="pres">
      <dgm:prSet presAssocID="{DE8FC3AC-C89A-4629-B2AE-2E990FD5BAEF}" presName="Name37" presStyleLbl="parChTrans1D4" presStyleIdx="1" presStyleCnt="9"/>
      <dgm:spPr/>
    </dgm:pt>
    <dgm:pt modelId="{B6C1349D-17DC-42A5-9D77-64DB0C4C1FE1}" type="pres">
      <dgm:prSet presAssocID="{CDB9F708-41CA-420B-8B41-10ABFE04B385}" presName="hierRoot2" presStyleCnt="0">
        <dgm:presLayoutVars>
          <dgm:hierBranch val="init"/>
        </dgm:presLayoutVars>
      </dgm:prSet>
      <dgm:spPr/>
    </dgm:pt>
    <dgm:pt modelId="{EA95E818-3B7C-4F6C-9F4E-6FE2DC2130BF}" type="pres">
      <dgm:prSet presAssocID="{CDB9F708-41CA-420B-8B41-10ABFE04B385}" presName="rootComposite" presStyleCnt="0"/>
      <dgm:spPr/>
    </dgm:pt>
    <dgm:pt modelId="{C1198A2C-10A5-474E-8CFC-4ACA0C28DE7F}" type="pres">
      <dgm:prSet presAssocID="{CDB9F708-41CA-420B-8B41-10ABFE04B385}" presName="rootText" presStyleLbl="node4" presStyleIdx="1" presStyleCnt="9">
        <dgm:presLayoutVars>
          <dgm:chPref val="3"/>
        </dgm:presLayoutVars>
      </dgm:prSet>
      <dgm:spPr/>
    </dgm:pt>
    <dgm:pt modelId="{53E3ECDF-4ECB-42F5-8B79-DCCF26AEFB3F}" type="pres">
      <dgm:prSet presAssocID="{CDB9F708-41CA-420B-8B41-10ABFE04B385}" presName="rootConnector" presStyleLbl="node4" presStyleIdx="1" presStyleCnt="9"/>
      <dgm:spPr/>
    </dgm:pt>
    <dgm:pt modelId="{06FAFFC3-7DFE-4A32-8282-00A753BB13E6}" type="pres">
      <dgm:prSet presAssocID="{CDB9F708-41CA-420B-8B41-10ABFE04B385}" presName="hierChild4" presStyleCnt="0"/>
      <dgm:spPr/>
    </dgm:pt>
    <dgm:pt modelId="{EFE0E31D-88D0-4A22-9B7D-1946175A5D84}" type="pres">
      <dgm:prSet presAssocID="{CDB9F708-41CA-420B-8B41-10ABFE04B385}" presName="hierChild5" presStyleCnt="0"/>
      <dgm:spPr/>
    </dgm:pt>
    <dgm:pt modelId="{8230ED90-EEB0-425E-82C4-221D68422811}" type="pres">
      <dgm:prSet presAssocID="{BBCB10AA-B257-4764-BA69-BA0385ACCCBC}" presName="hierChild5" presStyleCnt="0"/>
      <dgm:spPr/>
    </dgm:pt>
    <dgm:pt modelId="{9525C4BC-1EB6-4A99-B736-53EBA30E429A}" type="pres">
      <dgm:prSet presAssocID="{8AC525D2-0E98-4B00-AF87-277068AD270A}" presName="Name37" presStyleLbl="parChTrans1D4" presStyleIdx="2" presStyleCnt="9"/>
      <dgm:spPr/>
    </dgm:pt>
    <dgm:pt modelId="{C5484151-CCF3-48C3-9D1E-32B808336209}" type="pres">
      <dgm:prSet presAssocID="{7CF55C47-374F-4FE0-8C93-1E32325F45ED}" presName="hierRoot2" presStyleCnt="0">
        <dgm:presLayoutVars>
          <dgm:hierBranch val="init"/>
        </dgm:presLayoutVars>
      </dgm:prSet>
      <dgm:spPr/>
    </dgm:pt>
    <dgm:pt modelId="{189D5760-46FB-4130-92D9-D8C7FB22DD86}" type="pres">
      <dgm:prSet presAssocID="{7CF55C47-374F-4FE0-8C93-1E32325F45ED}" presName="rootComposite" presStyleCnt="0"/>
      <dgm:spPr/>
    </dgm:pt>
    <dgm:pt modelId="{D95388A1-45E1-4922-AB0B-69A96CB567BC}" type="pres">
      <dgm:prSet presAssocID="{7CF55C47-374F-4FE0-8C93-1E32325F45ED}" presName="rootText" presStyleLbl="node4" presStyleIdx="2" presStyleCnt="9">
        <dgm:presLayoutVars>
          <dgm:chPref val="3"/>
        </dgm:presLayoutVars>
      </dgm:prSet>
      <dgm:spPr/>
    </dgm:pt>
    <dgm:pt modelId="{4688909B-1A55-46BA-B208-2C5ED9966D5F}" type="pres">
      <dgm:prSet presAssocID="{7CF55C47-374F-4FE0-8C93-1E32325F45ED}" presName="rootConnector" presStyleLbl="node4" presStyleIdx="2" presStyleCnt="9"/>
      <dgm:spPr/>
    </dgm:pt>
    <dgm:pt modelId="{B43BF840-20CD-4842-AF7D-8C2F6ECB7E96}" type="pres">
      <dgm:prSet presAssocID="{7CF55C47-374F-4FE0-8C93-1E32325F45ED}" presName="hierChild4" presStyleCnt="0"/>
      <dgm:spPr/>
    </dgm:pt>
    <dgm:pt modelId="{3DD99720-7815-4CE1-8D0B-84A9ACF827D7}" type="pres">
      <dgm:prSet presAssocID="{7CF55C47-374F-4FE0-8C93-1E32325F45ED}" presName="hierChild5" presStyleCnt="0"/>
      <dgm:spPr/>
    </dgm:pt>
    <dgm:pt modelId="{66930A7D-E29A-4696-8A8B-76E7A27F16BC}" type="pres">
      <dgm:prSet presAssocID="{7E957070-B8D5-49FF-95DB-0D4DEA47C696}" presName="Name37" presStyleLbl="parChTrans1D4" presStyleIdx="3" presStyleCnt="9"/>
      <dgm:spPr/>
    </dgm:pt>
    <dgm:pt modelId="{D42EE217-B56E-4F19-A290-D75ADCC7D6F5}" type="pres">
      <dgm:prSet presAssocID="{ADC1BDA6-BE87-4017-9466-F6A2C40C39EC}" presName="hierRoot2" presStyleCnt="0">
        <dgm:presLayoutVars>
          <dgm:hierBranch val="init"/>
        </dgm:presLayoutVars>
      </dgm:prSet>
      <dgm:spPr/>
    </dgm:pt>
    <dgm:pt modelId="{0CF2C3C4-D577-480B-AF76-F73872D797A8}" type="pres">
      <dgm:prSet presAssocID="{ADC1BDA6-BE87-4017-9466-F6A2C40C39EC}" presName="rootComposite" presStyleCnt="0"/>
      <dgm:spPr/>
    </dgm:pt>
    <dgm:pt modelId="{7C074321-DD85-4447-896E-CE9574A7A634}" type="pres">
      <dgm:prSet presAssocID="{ADC1BDA6-BE87-4017-9466-F6A2C40C39EC}" presName="rootText" presStyleLbl="node4" presStyleIdx="3" presStyleCnt="9">
        <dgm:presLayoutVars>
          <dgm:chPref val="3"/>
        </dgm:presLayoutVars>
      </dgm:prSet>
      <dgm:spPr/>
    </dgm:pt>
    <dgm:pt modelId="{8780CBE6-8AFD-4272-831D-934D6009B45B}" type="pres">
      <dgm:prSet presAssocID="{ADC1BDA6-BE87-4017-9466-F6A2C40C39EC}" presName="rootConnector" presStyleLbl="node4" presStyleIdx="3" presStyleCnt="9"/>
      <dgm:spPr/>
    </dgm:pt>
    <dgm:pt modelId="{E8F3EDBA-3191-42C8-A404-EB6C806411D9}" type="pres">
      <dgm:prSet presAssocID="{ADC1BDA6-BE87-4017-9466-F6A2C40C39EC}" presName="hierChild4" presStyleCnt="0"/>
      <dgm:spPr/>
    </dgm:pt>
    <dgm:pt modelId="{A88179A4-FFAB-4B6C-8A38-B66C54B9931A}" type="pres">
      <dgm:prSet presAssocID="{ADC1BDA6-BE87-4017-9466-F6A2C40C39EC}" presName="hierChild5" presStyleCnt="0"/>
      <dgm:spPr/>
    </dgm:pt>
    <dgm:pt modelId="{D4F17339-9EC1-4CF9-8A15-7C8B1A779415}" type="pres">
      <dgm:prSet presAssocID="{2FE222AB-92B2-451C-AA5E-33B9C3D04ACE}" presName="hierChild5" presStyleCnt="0"/>
      <dgm:spPr/>
    </dgm:pt>
    <dgm:pt modelId="{A07795D4-3D81-4F8E-B1A6-65D88CC90089}" type="pres">
      <dgm:prSet presAssocID="{68A6497C-92FE-4EE2-9C50-90C26A4E0CEC}" presName="Name37" presStyleLbl="parChTrans1D3" presStyleIdx="1" presStyleCnt="5"/>
      <dgm:spPr/>
    </dgm:pt>
    <dgm:pt modelId="{FC3C4B80-932F-4615-8EBE-8E5EBB6C81B9}" type="pres">
      <dgm:prSet presAssocID="{42AB8A96-83EC-4D0C-8437-7656595C0B2E}" presName="hierRoot2" presStyleCnt="0">
        <dgm:presLayoutVars>
          <dgm:hierBranch val="init"/>
        </dgm:presLayoutVars>
      </dgm:prSet>
      <dgm:spPr/>
    </dgm:pt>
    <dgm:pt modelId="{923FD23C-51B3-4220-B835-C84D9CED4EE2}" type="pres">
      <dgm:prSet presAssocID="{42AB8A96-83EC-4D0C-8437-7656595C0B2E}" presName="rootComposite" presStyleCnt="0"/>
      <dgm:spPr/>
    </dgm:pt>
    <dgm:pt modelId="{A11B3E2B-57D5-420A-A3EE-7BF29079CE31}" type="pres">
      <dgm:prSet presAssocID="{42AB8A96-83EC-4D0C-8437-7656595C0B2E}" presName="rootText" presStyleLbl="node3" presStyleIdx="1" presStyleCnt="5">
        <dgm:presLayoutVars>
          <dgm:chPref val="3"/>
        </dgm:presLayoutVars>
      </dgm:prSet>
      <dgm:spPr/>
    </dgm:pt>
    <dgm:pt modelId="{E289326D-3D86-42D9-A573-3A97AC014681}" type="pres">
      <dgm:prSet presAssocID="{42AB8A96-83EC-4D0C-8437-7656595C0B2E}" presName="rootConnector" presStyleLbl="node3" presStyleIdx="1" presStyleCnt="5"/>
      <dgm:spPr/>
    </dgm:pt>
    <dgm:pt modelId="{043CE71C-5DF6-45A1-B28E-5DE7BD2EB7DA}" type="pres">
      <dgm:prSet presAssocID="{42AB8A96-83EC-4D0C-8437-7656595C0B2E}" presName="hierChild4" presStyleCnt="0"/>
      <dgm:spPr/>
    </dgm:pt>
    <dgm:pt modelId="{A5FDB84C-DAB4-4986-A5B0-CD743E7368F0}" type="pres">
      <dgm:prSet presAssocID="{9CE39496-D9ED-4370-B285-62AE4456AA53}" presName="Name37" presStyleLbl="parChTrans1D4" presStyleIdx="4" presStyleCnt="9"/>
      <dgm:spPr/>
    </dgm:pt>
    <dgm:pt modelId="{767DE4D4-44C7-4F3A-8778-18A08FE37370}" type="pres">
      <dgm:prSet presAssocID="{D208035E-7BA5-453C-88FA-E59BB5D49ADD}" presName="hierRoot2" presStyleCnt="0">
        <dgm:presLayoutVars>
          <dgm:hierBranch val="init"/>
        </dgm:presLayoutVars>
      </dgm:prSet>
      <dgm:spPr/>
    </dgm:pt>
    <dgm:pt modelId="{70115750-C2DD-49CA-B323-DE472BF9FA53}" type="pres">
      <dgm:prSet presAssocID="{D208035E-7BA5-453C-88FA-E59BB5D49ADD}" presName="rootComposite" presStyleCnt="0"/>
      <dgm:spPr/>
    </dgm:pt>
    <dgm:pt modelId="{24B6E815-3016-451A-A239-0CC4EF2D5E43}" type="pres">
      <dgm:prSet presAssocID="{D208035E-7BA5-453C-88FA-E59BB5D49ADD}" presName="rootText" presStyleLbl="node4" presStyleIdx="4" presStyleCnt="9">
        <dgm:presLayoutVars>
          <dgm:chPref val="3"/>
        </dgm:presLayoutVars>
      </dgm:prSet>
      <dgm:spPr/>
    </dgm:pt>
    <dgm:pt modelId="{08941FC2-7031-43A9-B2D0-98B871758C0A}" type="pres">
      <dgm:prSet presAssocID="{D208035E-7BA5-453C-88FA-E59BB5D49ADD}" presName="rootConnector" presStyleLbl="node4" presStyleIdx="4" presStyleCnt="9"/>
      <dgm:spPr/>
    </dgm:pt>
    <dgm:pt modelId="{2F54656D-38CA-49B8-B90A-EDF58F465080}" type="pres">
      <dgm:prSet presAssocID="{D208035E-7BA5-453C-88FA-E59BB5D49ADD}" presName="hierChild4" presStyleCnt="0"/>
      <dgm:spPr/>
    </dgm:pt>
    <dgm:pt modelId="{A3A1CDD0-4303-446E-9F46-094F7C568D57}" type="pres">
      <dgm:prSet presAssocID="{D2CC0523-7EE8-4E96-A08F-08C289539627}" presName="Name37" presStyleLbl="parChTrans1D4" presStyleIdx="5" presStyleCnt="9"/>
      <dgm:spPr/>
    </dgm:pt>
    <dgm:pt modelId="{A518283F-44CF-476C-8440-5B099210722C}" type="pres">
      <dgm:prSet presAssocID="{369FA88C-F581-4E49-A070-A2B0ECC986AD}" presName="hierRoot2" presStyleCnt="0">
        <dgm:presLayoutVars>
          <dgm:hierBranch val="init"/>
        </dgm:presLayoutVars>
      </dgm:prSet>
      <dgm:spPr/>
    </dgm:pt>
    <dgm:pt modelId="{3D7C619D-40A9-4C87-88BB-9D9C1FA89AC6}" type="pres">
      <dgm:prSet presAssocID="{369FA88C-F581-4E49-A070-A2B0ECC986AD}" presName="rootComposite" presStyleCnt="0"/>
      <dgm:spPr/>
    </dgm:pt>
    <dgm:pt modelId="{56E87B85-1737-4936-A179-2E766EEA4BA5}" type="pres">
      <dgm:prSet presAssocID="{369FA88C-F581-4E49-A070-A2B0ECC986AD}" presName="rootText" presStyleLbl="node4" presStyleIdx="5" presStyleCnt="9">
        <dgm:presLayoutVars>
          <dgm:chPref val="3"/>
        </dgm:presLayoutVars>
      </dgm:prSet>
      <dgm:spPr/>
    </dgm:pt>
    <dgm:pt modelId="{5B316369-23D3-4AD2-9B48-382169256A56}" type="pres">
      <dgm:prSet presAssocID="{369FA88C-F581-4E49-A070-A2B0ECC986AD}" presName="rootConnector" presStyleLbl="node4" presStyleIdx="5" presStyleCnt="9"/>
      <dgm:spPr/>
    </dgm:pt>
    <dgm:pt modelId="{0FF63B5E-F43C-490A-B83A-4532D5526CBD}" type="pres">
      <dgm:prSet presAssocID="{369FA88C-F581-4E49-A070-A2B0ECC986AD}" presName="hierChild4" presStyleCnt="0"/>
      <dgm:spPr/>
    </dgm:pt>
    <dgm:pt modelId="{A5670DCC-A77F-4C74-84ED-F7AFD3FADBB2}" type="pres">
      <dgm:prSet presAssocID="{369FA88C-F581-4E49-A070-A2B0ECC986AD}" presName="hierChild5" presStyleCnt="0"/>
      <dgm:spPr/>
    </dgm:pt>
    <dgm:pt modelId="{0CD497C8-A186-43AA-91E5-315058A441BD}" type="pres">
      <dgm:prSet presAssocID="{C9E4335E-DE09-4453-933B-D1BBEE108FDC}" presName="Name37" presStyleLbl="parChTrans1D4" presStyleIdx="6" presStyleCnt="9"/>
      <dgm:spPr/>
    </dgm:pt>
    <dgm:pt modelId="{9AFCB7BA-E1FE-462C-AC74-097CDFB69C35}" type="pres">
      <dgm:prSet presAssocID="{170AD1B9-B3D5-435C-AF39-EB81F3CD6138}" presName="hierRoot2" presStyleCnt="0">
        <dgm:presLayoutVars>
          <dgm:hierBranch val="init"/>
        </dgm:presLayoutVars>
      </dgm:prSet>
      <dgm:spPr/>
    </dgm:pt>
    <dgm:pt modelId="{5FC06A6C-43CC-4284-954C-303A96DD0350}" type="pres">
      <dgm:prSet presAssocID="{170AD1B9-B3D5-435C-AF39-EB81F3CD6138}" presName="rootComposite" presStyleCnt="0"/>
      <dgm:spPr/>
    </dgm:pt>
    <dgm:pt modelId="{BB86B91F-CE5E-489C-8917-D404BCE6E48F}" type="pres">
      <dgm:prSet presAssocID="{170AD1B9-B3D5-435C-AF39-EB81F3CD6138}" presName="rootText" presStyleLbl="node4" presStyleIdx="6" presStyleCnt="9">
        <dgm:presLayoutVars>
          <dgm:chPref val="3"/>
        </dgm:presLayoutVars>
      </dgm:prSet>
      <dgm:spPr/>
    </dgm:pt>
    <dgm:pt modelId="{3EEF68A5-3083-42AC-983E-AA9C49FE0953}" type="pres">
      <dgm:prSet presAssocID="{170AD1B9-B3D5-435C-AF39-EB81F3CD6138}" presName="rootConnector" presStyleLbl="node4" presStyleIdx="6" presStyleCnt="9"/>
      <dgm:spPr/>
    </dgm:pt>
    <dgm:pt modelId="{A31B63BB-4939-4725-B557-85EEF4D4C7A0}" type="pres">
      <dgm:prSet presAssocID="{170AD1B9-B3D5-435C-AF39-EB81F3CD6138}" presName="hierChild4" presStyleCnt="0"/>
      <dgm:spPr/>
    </dgm:pt>
    <dgm:pt modelId="{E1F60C3F-C66C-4C2C-B8FC-2D2BEBE30840}" type="pres">
      <dgm:prSet presAssocID="{170AD1B9-B3D5-435C-AF39-EB81F3CD6138}" presName="hierChild5" presStyleCnt="0"/>
      <dgm:spPr/>
    </dgm:pt>
    <dgm:pt modelId="{2C1A860F-8BA4-4BB5-8BED-394AB1A91D57}" type="pres">
      <dgm:prSet presAssocID="{D208035E-7BA5-453C-88FA-E59BB5D49ADD}" presName="hierChild5" presStyleCnt="0"/>
      <dgm:spPr/>
    </dgm:pt>
    <dgm:pt modelId="{3219F0F8-4EF8-4D6F-824C-9E6F0EF5C4DA}" type="pres">
      <dgm:prSet presAssocID="{531C64A2-BF10-415B-A0EE-ECA58F0ABB96}" presName="Name37" presStyleLbl="parChTrans1D4" presStyleIdx="7" presStyleCnt="9"/>
      <dgm:spPr/>
    </dgm:pt>
    <dgm:pt modelId="{C541C87D-3308-4898-A385-EA7BB589523E}" type="pres">
      <dgm:prSet presAssocID="{5B2A56F5-DA5D-4271-BCCF-27C9CD1EAD09}" presName="hierRoot2" presStyleCnt="0">
        <dgm:presLayoutVars>
          <dgm:hierBranch val="init"/>
        </dgm:presLayoutVars>
      </dgm:prSet>
      <dgm:spPr/>
    </dgm:pt>
    <dgm:pt modelId="{3F980444-DEAE-4CB1-830F-2977E0FDE6FE}" type="pres">
      <dgm:prSet presAssocID="{5B2A56F5-DA5D-4271-BCCF-27C9CD1EAD09}" presName="rootComposite" presStyleCnt="0"/>
      <dgm:spPr/>
    </dgm:pt>
    <dgm:pt modelId="{3B33A8E8-8B7A-48C1-A015-88F66FAFA50B}" type="pres">
      <dgm:prSet presAssocID="{5B2A56F5-DA5D-4271-BCCF-27C9CD1EAD09}" presName="rootText" presStyleLbl="node4" presStyleIdx="7" presStyleCnt="9">
        <dgm:presLayoutVars>
          <dgm:chPref val="3"/>
        </dgm:presLayoutVars>
      </dgm:prSet>
      <dgm:spPr/>
    </dgm:pt>
    <dgm:pt modelId="{74213BB8-0DAA-4F57-873A-D0BB7D12ED52}" type="pres">
      <dgm:prSet presAssocID="{5B2A56F5-DA5D-4271-BCCF-27C9CD1EAD09}" presName="rootConnector" presStyleLbl="node4" presStyleIdx="7" presStyleCnt="9"/>
      <dgm:spPr/>
    </dgm:pt>
    <dgm:pt modelId="{F4C80DB0-9E58-4D78-97F4-818A3323B740}" type="pres">
      <dgm:prSet presAssocID="{5B2A56F5-DA5D-4271-BCCF-27C9CD1EAD09}" presName="hierChild4" presStyleCnt="0"/>
      <dgm:spPr/>
    </dgm:pt>
    <dgm:pt modelId="{1635064E-8174-4E0A-AC6D-C521502D1B6E}" type="pres">
      <dgm:prSet presAssocID="{864EACD8-580B-428E-A032-C84554DDAEEE}" presName="Name37" presStyleLbl="parChTrans1D4" presStyleIdx="8" presStyleCnt="9"/>
      <dgm:spPr/>
    </dgm:pt>
    <dgm:pt modelId="{EAC27CB9-17C9-41F4-82A6-2411F183A3C7}" type="pres">
      <dgm:prSet presAssocID="{5FCA471F-16F2-4FC2-9FB9-2FF50EB3BF2E}" presName="hierRoot2" presStyleCnt="0">
        <dgm:presLayoutVars>
          <dgm:hierBranch val="init"/>
        </dgm:presLayoutVars>
      </dgm:prSet>
      <dgm:spPr/>
    </dgm:pt>
    <dgm:pt modelId="{3CA9D62D-E44A-423C-AFB4-E8DD05D5A218}" type="pres">
      <dgm:prSet presAssocID="{5FCA471F-16F2-4FC2-9FB9-2FF50EB3BF2E}" presName="rootComposite" presStyleCnt="0"/>
      <dgm:spPr/>
    </dgm:pt>
    <dgm:pt modelId="{26897C8C-D787-48C6-9A62-AD74ED688FBB}" type="pres">
      <dgm:prSet presAssocID="{5FCA471F-16F2-4FC2-9FB9-2FF50EB3BF2E}" presName="rootText" presStyleLbl="node4" presStyleIdx="8" presStyleCnt="9">
        <dgm:presLayoutVars>
          <dgm:chPref val="3"/>
        </dgm:presLayoutVars>
      </dgm:prSet>
      <dgm:spPr/>
    </dgm:pt>
    <dgm:pt modelId="{B58E9285-C019-4F71-86EC-1E63C8B9A509}" type="pres">
      <dgm:prSet presAssocID="{5FCA471F-16F2-4FC2-9FB9-2FF50EB3BF2E}" presName="rootConnector" presStyleLbl="node4" presStyleIdx="8" presStyleCnt="9"/>
      <dgm:spPr/>
    </dgm:pt>
    <dgm:pt modelId="{B8A7F7DA-2ACE-4114-89DD-8F1C09296FBD}" type="pres">
      <dgm:prSet presAssocID="{5FCA471F-16F2-4FC2-9FB9-2FF50EB3BF2E}" presName="hierChild4" presStyleCnt="0"/>
      <dgm:spPr/>
    </dgm:pt>
    <dgm:pt modelId="{2A3DC029-0F0C-4869-9E66-139704EC0AF6}" type="pres">
      <dgm:prSet presAssocID="{5FCA471F-16F2-4FC2-9FB9-2FF50EB3BF2E}" presName="hierChild5" presStyleCnt="0"/>
      <dgm:spPr/>
    </dgm:pt>
    <dgm:pt modelId="{3EF45B87-A5CD-466C-B88B-DEC1F31472B1}" type="pres">
      <dgm:prSet presAssocID="{5B2A56F5-DA5D-4271-BCCF-27C9CD1EAD09}" presName="hierChild5" presStyleCnt="0"/>
      <dgm:spPr/>
    </dgm:pt>
    <dgm:pt modelId="{8A77E939-C1B2-40F7-B8CE-A1E79B6F47B1}" type="pres">
      <dgm:prSet presAssocID="{42AB8A96-83EC-4D0C-8437-7656595C0B2E}" presName="hierChild5" presStyleCnt="0"/>
      <dgm:spPr/>
    </dgm:pt>
    <dgm:pt modelId="{0C48D783-55C1-44EF-8E00-D5CCEF718A2C}" type="pres">
      <dgm:prSet presAssocID="{732DFCF3-BD94-4C4A-830B-C579BFFFE2B6}" presName="hierChild5" presStyleCnt="0"/>
      <dgm:spPr/>
    </dgm:pt>
    <dgm:pt modelId="{7933BDE3-12E6-47DC-A179-CB997C6CB32E}" type="pres">
      <dgm:prSet presAssocID="{E739263B-CF45-43BB-B778-1DA0409E5E16}" presName="Name37" presStyleLbl="parChTrans1D2" presStyleIdx="1" presStyleCnt="3"/>
      <dgm:spPr/>
    </dgm:pt>
    <dgm:pt modelId="{66FA571F-2A39-4ED6-853D-0B4DD9567B07}" type="pres">
      <dgm:prSet presAssocID="{D23D716E-59B1-441C-B51C-2ED77FE2534B}" presName="hierRoot2" presStyleCnt="0">
        <dgm:presLayoutVars>
          <dgm:hierBranch val="init"/>
        </dgm:presLayoutVars>
      </dgm:prSet>
      <dgm:spPr/>
    </dgm:pt>
    <dgm:pt modelId="{DD3F6854-26DC-4106-8D7F-E1F1338F1C14}" type="pres">
      <dgm:prSet presAssocID="{D23D716E-59B1-441C-B51C-2ED77FE2534B}" presName="rootComposite" presStyleCnt="0"/>
      <dgm:spPr/>
    </dgm:pt>
    <dgm:pt modelId="{BDD373FA-C3FC-4C9D-B926-2F48ACE6232C}" type="pres">
      <dgm:prSet presAssocID="{D23D716E-59B1-441C-B51C-2ED77FE2534B}" presName="rootText" presStyleLbl="node2" presStyleIdx="1" presStyleCnt="3">
        <dgm:presLayoutVars>
          <dgm:chPref val="3"/>
        </dgm:presLayoutVars>
      </dgm:prSet>
      <dgm:spPr/>
    </dgm:pt>
    <dgm:pt modelId="{CDE76BDE-734C-4B30-8D24-D0935A993F3B}" type="pres">
      <dgm:prSet presAssocID="{D23D716E-59B1-441C-B51C-2ED77FE2534B}" presName="rootConnector" presStyleLbl="node2" presStyleIdx="1" presStyleCnt="3"/>
      <dgm:spPr/>
    </dgm:pt>
    <dgm:pt modelId="{E77F1C07-B31D-4B12-815A-74BADC57A0C8}" type="pres">
      <dgm:prSet presAssocID="{D23D716E-59B1-441C-B51C-2ED77FE2534B}" presName="hierChild4" presStyleCnt="0"/>
      <dgm:spPr/>
    </dgm:pt>
    <dgm:pt modelId="{7310E84F-DF3E-4BF1-A225-5D66AC0FCA4C}" type="pres">
      <dgm:prSet presAssocID="{CBF9D05E-FD2A-4310-B426-3BC153CC15DF}" presName="Name37" presStyleLbl="parChTrans1D3" presStyleIdx="2" presStyleCnt="5"/>
      <dgm:spPr/>
    </dgm:pt>
    <dgm:pt modelId="{FBFC1511-30D9-441E-84F1-83786EEB284E}" type="pres">
      <dgm:prSet presAssocID="{C7FCBA4C-4A40-4FA7-AD9A-59A3393E6716}" presName="hierRoot2" presStyleCnt="0">
        <dgm:presLayoutVars>
          <dgm:hierBranch val="init"/>
        </dgm:presLayoutVars>
      </dgm:prSet>
      <dgm:spPr/>
    </dgm:pt>
    <dgm:pt modelId="{AF0E71F3-CE9D-475E-97FB-F9131A6716FF}" type="pres">
      <dgm:prSet presAssocID="{C7FCBA4C-4A40-4FA7-AD9A-59A3393E6716}" presName="rootComposite" presStyleCnt="0"/>
      <dgm:spPr/>
    </dgm:pt>
    <dgm:pt modelId="{17726D64-0D50-454A-AF00-4D58CA6421FF}" type="pres">
      <dgm:prSet presAssocID="{C7FCBA4C-4A40-4FA7-AD9A-59A3393E6716}" presName="rootText" presStyleLbl="node3" presStyleIdx="2" presStyleCnt="5">
        <dgm:presLayoutVars>
          <dgm:chPref val="3"/>
        </dgm:presLayoutVars>
      </dgm:prSet>
      <dgm:spPr/>
    </dgm:pt>
    <dgm:pt modelId="{78863990-79CC-40AA-A1C9-BFE5AC2B9342}" type="pres">
      <dgm:prSet presAssocID="{C7FCBA4C-4A40-4FA7-AD9A-59A3393E6716}" presName="rootConnector" presStyleLbl="node3" presStyleIdx="2" presStyleCnt="5"/>
      <dgm:spPr/>
    </dgm:pt>
    <dgm:pt modelId="{CE5E5605-155B-4167-8E8D-83C34BD61C1F}" type="pres">
      <dgm:prSet presAssocID="{C7FCBA4C-4A40-4FA7-AD9A-59A3393E6716}" presName="hierChild4" presStyleCnt="0"/>
      <dgm:spPr/>
    </dgm:pt>
    <dgm:pt modelId="{BB59F339-4CE9-4F7D-9D47-94B329E29969}" type="pres">
      <dgm:prSet presAssocID="{C7FCBA4C-4A40-4FA7-AD9A-59A3393E6716}" presName="hierChild5" presStyleCnt="0"/>
      <dgm:spPr/>
    </dgm:pt>
    <dgm:pt modelId="{2E8232A7-F5C4-4BA3-B16B-D58C6953D154}" type="pres">
      <dgm:prSet presAssocID="{5D0C8369-0E02-48D0-8E17-819A97CF587F}" presName="Name37" presStyleLbl="parChTrans1D3" presStyleIdx="3" presStyleCnt="5"/>
      <dgm:spPr/>
    </dgm:pt>
    <dgm:pt modelId="{0B2704C5-7EC6-42FD-9AA8-CE4E47C93CD5}" type="pres">
      <dgm:prSet presAssocID="{8E19FB96-0174-4532-A2B1-02E8D1DD16EB}" presName="hierRoot2" presStyleCnt="0">
        <dgm:presLayoutVars>
          <dgm:hierBranch val="init"/>
        </dgm:presLayoutVars>
      </dgm:prSet>
      <dgm:spPr/>
    </dgm:pt>
    <dgm:pt modelId="{6B3EBF11-C49D-4793-8808-13B53D359106}" type="pres">
      <dgm:prSet presAssocID="{8E19FB96-0174-4532-A2B1-02E8D1DD16EB}" presName="rootComposite" presStyleCnt="0"/>
      <dgm:spPr/>
    </dgm:pt>
    <dgm:pt modelId="{932CEFE7-1A5D-4EFB-871B-830FDDE66995}" type="pres">
      <dgm:prSet presAssocID="{8E19FB96-0174-4532-A2B1-02E8D1DD16EB}" presName="rootText" presStyleLbl="node3" presStyleIdx="3" presStyleCnt="5">
        <dgm:presLayoutVars>
          <dgm:chPref val="3"/>
        </dgm:presLayoutVars>
      </dgm:prSet>
      <dgm:spPr/>
    </dgm:pt>
    <dgm:pt modelId="{A71556B0-9E4E-4DE7-95A5-8EECAFEB5648}" type="pres">
      <dgm:prSet presAssocID="{8E19FB96-0174-4532-A2B1-02E8D1DD16EB}" presName="rootConnector" presStyleLbl="node3" presStyleIdx="3" presStyleCnt="5"/>
      <dgm:spPr/>
    </dgm:pt>
    <dgm:pt modelId="{E937E2BA-2BC4-4A66-AD6A-7C8D9BB9621D}" type="pres">
      <dgm:prSet presAssocID="{8E19FB96-0174-4532-A2B1-02E8D1DD16EB}" presName="hierChild4" presStyleCnt="0"/>
      <dgm:spPr/>
    </dgm:pt>
    <dgm:pt modelId="{D96F91E5-C0B0-49A1-88E1-74C6D2282BEC}" type="pres">
      <dgm:prSet presAssocID="{8E19FB96-0174-4532-A2B1-02E8D1DD16EB}" presName="hierChild5" presStyleCnt="0"/>
      <dgm:spPr/>
    </dgm:pt>
    <dgm:pt modelId="{3E6ABA73-B45C-4BF1-8287-8702B8F66F90}" type="pres">
      <dgm:prSet presAssocID="{D23D716E-59B1-441C-B51C-2ED77FE2534B}" presName="hierChild5" presStyleCnt="0"/>
      <dgm:spPr/>
    </dgm:pt>
    <dgm:pt modelId="{7B685589-72F7-4237-A68F-E7499A66A995}" type="pres">
      <dgm:prSet presAssocID="{32983A17-DE05-4A87-80D4-37BF9D1546DE}" presName="Name37" presStyleLbl="parChTrans1D2" presStyleIdx="2" presStyleCnt="3"/>
      <dgm:spPr/>
    </dgm:pt>
    <dgm:pt modelId="{B7C5DAED-66B5-4163-9260-71715F54ED63}" type="pres">
      <dgm:prSet presAssocID="{CA594AB6-1BBC-47C1-82D7-FA01A0B34240}" presName="hierRoot2" presStyleCnt="0">
        <dgm:presLayoutVars>
          <dgm:hierBranch val="init"/>
        </dgm:presLayoutVars>
      </dgm:prSet>
      <dgm:spPr/>
    </dgm:pt>
    <dgm:pt modelId="{A77A0184-D214-44D4-A051-1932E93D6F74}" type="pres">
      <dgm:prSet presAssocID="{CA594AB6-1BBC-47C1-82D7-FA01A0B34240}" presName="rootComposite" presStyleCnt="0"/>
      <dgm:spPr/>
    </dgm:pt>
    <dgm:pt modelId="{483CDD18-1668-4507-B9AC-891765CD6066}" type="pres">
      <dgm:prSet presAssocID="{CA594AB6-1BBC-47C1-82D7-FA01A0B34240}" presName="rootText" presStyleLbl="node2" presStyleIdx="2" presStyleCnt="3">
        <dgm:presLayoutVars>
          <dgm:chPref val="3"/>
        </dgm:presLayoutVars>
      </dgm:prSet>
      <dgm:spPr/>
    </dgm:pt>
    <dgm:pt modelId="{7F345344-B083-469D-955E-5921621845CA}" type="pres">
      <dgm:prSet presAssocID="{CA594AB6-1BBC-47C1-82D7-FA01A0B34240}" presName="rootConnector" presStyleLbl="node2" presStyleIdx="2" presStyleCnt="3"/>
      <dgm:spPr/>
    </dgm:pt>
    <dgm:pt modelId="{6CADFEB0-B539-44AF-A25F-F5C8794AC545}" type="pres">
      <dgm:prSet presAssocID="{CA594AB6-1BBC-47C1-82D7-FA01A0B34240}" presName="hierChild4" presStyleCnt="0"/>
      <dgm:spPr/>
    </dgm:pt>
    <dgm:pt modelId="{AC9723D9-6ED5-475D-893C-6A74D663C613}" type="pres">
      <dgm:prSet presAssocID="{F220B3EC-1895-4E65-AE9D-B69B004739FF}" presName="Name37" presStyleLbl="parChTrans1D3" presStyleIdx="4" presStyleCnt="5"/>
      <dgm:spPr/>
    </dgm:pt>
    <dgm:pt modelId="{860D26A9-8A45-4364-97B3-4254DAD666A3}" type="pres">
      <dgm:prSet presAssocID="{09F4406C-45E8-4F04-9E54-A2C74B352412}" presName="hierRoot2" presStyleCnt="0">
        <dgm:presLayoutVars>
          <dgm:hierBranch val="init"/>
        </dgm:presLayoutVars>
      </dgm:prSet>
      <dgm:spPr/>
    </dgm:pt>
    <dgm:pt modelId="{0F066DF7-6672-4688-BABA-DF184DF4945B}" type="pres">
      <dgm:prSet presAssocID="{09F4406C-45E8-4F04-9E54-A2C74B352412}" presName="rootComposite" presStyleCnt="0"/>
      <dgm:spPr/>
    </dgm:pt>
    <dgm:pt modelId="{67FB46FB-66B8-4EBA-9F01-91FCFD3A5AA1}" type="pres">
      <dgm:prSet presAssocID="{09F4406C-45E8-4F04-9E54-A2C74B352412}" presName="rootText" presStyleLbl="node3" presStyleIdx="4" presStyleCnt="5">
        <dgm:presLayoutVars>
          <dgm:chPref val="3"/>
        </dgm:presLayoutVars>
      </dgm:prSet>
      <dgm:spPr/>
    </dgm:pt>
    <dgm:pt modelId="{5CCCB31E-8DAE-4096-B5B1-07E51E3516C6}" type="pres">
      <dgm:prSet presAssocID="{09F4406C-45E8-4F04-9E54-A2C74B352412}" presName="rootConnector" presStyleLbl="node3" presStyleIdx="4" presStyleCnt="5"/>
      <dgm:spPr/>
    </dgm:pt>
    <dgm:pt modelId="{BE5FA502-4ED0-432D-8E75-CFAE3389102B}" type="pres">
      <dgm:prSet presAssocID="{09F4406C-45E8-4F04-9E54-A2C74B352412}" presName="hierChild4" presStyleCnt="0"/>
      <dgm:spPr/>
    </dgm:pt>
    <dgm:pt modelId="{5FC4E7DD-2288-4D4D-8407-0754528B6C74}" type="pres">
      <dgm:prSet presAssocID="{09F4406C-45E8-4F04-9E54-A2C74B352412}" presName="hierChild5" presStyleCnt="0"/>
      <dgm:spPr/>
    </dgm:pt>
    <dgm:pt modelId="{5341DD9C-7D65-4E12-B6C1-98E43932E5D9}" type="pres">
      <dgm:prSet presAssocID="{CA594AB6-1BBC-47C1-82D7-FA01A0B34240}" presName="hierChild5" presStyleCnt="0"/>
      <dgm:spPr/>
    </dgm:pt>
    <dgm:pt modelId="{473C65CA-2FD2-46B4-AA75-31E7346A332A}" type="pres">
      <dgm:prSet presAssocID="{3919D2C5-B2C0-40BA-9150-3AE20DDB43B4}" presName="hierChild3" presStyleCnt="0"/>
      <dgm:spPr/>
    </dgm:pt>
  </dgm:ptLst>
  <dgm:cxnLst>
    <dgm:cxn modelId="{03B5B900-F877-4D56-9029-7B117AE6D4EB}" type="presOf" srcId="{7E957070-B8D5-49FF-95DB-0D4DEA47C696}" destId="{66930A7D-E29A-4696-8A8B-76E7A27F16BC}" srcOrd="0" destOrd="0" presId="urn:microsoft.com/office/officeart/2005/8/layout/orgChart1"/>
    <dgm:cxn modelId="{3CBC1A02-38A9-48B2-B813-DF2A4732D8B9}" type="presOf" srcId="{5B2A56F5-DA5D-4271-BCCF-27C9CD1EAD09}" destId="{3B33A8E8-8B7A-48C1-A015-88F66FAFA50B}" srcOrd="0" destOrd="0" presId="urn:microsoft.com/office/officeart/2005/8/layout/orgChart1"/>
    <dgm:cxn modelId="{5F457902-9551-46FF-B909-942EC5E8E8C4}" type="presOf" srcId="{09F4406C-45E8-4F04-9E54-A2C74B352412}" destId="{67FB46FB-66B8-4EBA-9F01-91FCFD3A5AA1}" srcOrd="0" destOrd="0" presId="urn:microsoft.com/office/officeart/2005/8/layout/orgChart1"/>
    <dgm:cxn modelId="{012C1A0B-3B86-40EE-A0BA-02E8A81936EC}" type="presOf" srcId="{D208035E-7BA5-453C-88FA-E59BB5D49ADD}" destId="{08941FC2-7031-43A9-B2D0-98B871758C0A}" srcOrd="1" destOrd="0" presId="urn:microsoft.com/office/officeart/2005/8/layout/orgChart1"/>
    <dgm:cxn modelId="{8815AE0B-9DFC-4854-A9D4-82F118B67AE1}" srcId="{42AB8A96-83EC-4D0C-8437-7656595C0B2E}" destId="{5B2A56F5-DA5D-4271-BCCF-27C9CD1EAD09}" srcOrd="1" destOrd="0" parTransId="{531C64A2-BF10-415B-A0EE-ECA58F0ABB96}" sibTransId="{687588C4-F04E-4FBF-A25E-88038B03FC70}"/>
    <dgm:cxn modelId="{69807F0F-C6FE-44C8-874C-DEAB902423F4}" type="presOf" srcId="{CA594AB6-1BBC-47C1-82D7-FA01A0B34240}" destId="{483CDD18-1668-4507-B9AC-891765CD6066}" srcOrd="0" destOrd="0" presId="urn:microsoft.com/office/officeart/2005/8/layout/orgChart1"/>
    <dgm:cxn modelId="{74848211-610F-4759-A2F6-5CDF7F6D2DC7}" type="presOf" srcId="{606027C0-F2D1-4525-BF94-D4F18589269A}" destId="{0470377A-1745-4A85-82F4-013D22F4A9B4}" srcOrd="0" destOrd="0" presId="urn:microsoft.com/office/officeart/2005/8/layout/orgChart1"/>
    <dgm:cxn modelId="{1E48F911-FAA2-483F-9E96-57C7D699FE2B}" type="presOf" srcId="{5FCA471F-16F2-4FC2-9FB9-2FF50EB3BF2E}" destId="{26897C8C-D787-48C6-9A62-AD74ED688FBB}" srcOrd="0" destOrd="0" presId="urn:microsoft.com/office/officeart/2005/8/layout/orgChart1"/>
    <dgm:cxn modelId="{BF9E0E12-3A58-4740-B0C3-53ADD1B2AF90}" type="presOf" srcId="{531C64A2-BF10-415B-A0EE-ECA58F0ABB96}" destId="{3219F0F8-4EF8-4D6F-824C-9E6F0EF5C4DA}" srcOrd="0" destOrd="0" presId="urn:microsoft.com/office/officeart/2005/8/layout/orgChart1"/>
    <dgm:cxn modelId="{C0070616-206B-4616-B128-B58AD4692DB8}" srcId="{3919D2C5-B2C0-40BA-9150-3AE20DDB43B4}" destId="{D23D716E-59B1-441C-B51C-2ED77FE2534B}" srcOrd="1" destOrd="0" parTransId="{E739263B-CF45-43BB-B778-1DA0409E5E16}" sibTransId="{06B16819-1721-45C8-B3F5-296A7A19C7F3}"/>
    <dgm:cxn modelId="{13BF9518-3698-46D6-AA61-DEEC658AB68A}" type="presOf" srcId="{9CE39496-D9ED-4370-B285-62AE4456AA53}" destId="{A5FDB84C-DAB4-4986-A5B0-CD743E7368F0}" srcOrd="0" destOrd="0" presId="urn:microsoft.com/office/officeart/2005/8/layout/orgChart1"/>
    <dgm:cxn modelId="{06F09C19-24D4-4860-A4E0-D4E3C63CCB97}" type="presOf" srcId="{732DFCF3-BD94-4C4A-830B-C579BFFFE2B6}" destId="{75C7767F-7E35-4AB6-9468-D355587A0F26}" srcOrd="1" destOrd="0" presId="urn:microsoft.com/office/officeart/2005/8/layout/orgChart1"/>
    <dgm:cxn modelId="{3EA90A1B-9A38-43C9-87CE-84F2E69CCD0F}" type="presOf" srcId="{C7FCBA4C-4A40-4FA7-AD9A-59A3393E6716}" destId="{78863990-79CC-40AA-A1C9-BFE5AC2B9342}" srcOrd="1" destOrd="0" presId="urn:microsoft.com/office/officeart/2005/8/layout/orgChart1"/>
    <dgm:cxn modelId="{4A7DCA25-ABCF-41E2-BC87-21E0F6704E92}" type="presOf" srcId="{CBF9D05E-FD2A-4310-B426-3BC153CC15DF}" destId="{7310E84F-DF3E-4BF1-A225-5D66AC0FCA4C}" srcOrd="0" destOrd="0" presId="urn:microsoft.com/office/officeart/2005/8/layout/orgChart1"/>
    <dgm:cxn modelId="{AE4FAE26-8A8A-4720-B234-1E318EAB3325}" type="presOf" srcId="{CDB9F708-41CA-420B-8B41-10ABFE04B385}" destId="{53E3ECDF-4ECB-42F5-8B79-DCCF26AEFB3F}" srcOrd="1" destOrd="0" presId="urn:microsoft.com/office/officeart/2005/8/layout/orgChart1"/>
    <dgm:cxn modelId="{FFD90A28-9908-43F7-B3BB-DCF70AE81C4C}" type="presOf" srcId="{42AB8A96-83EC-4D0C-8437-7656595C0B2E}" destId="{E289326D-3D86-42D9-A573-3A97AC014681}" srcOrd="1" destOrd="0" presId="urn:microsoft.com/office/officeart/2005/8/layout/orgChart1"/>
    <dgm:cxn modelId="{34D31829-7BEB-42FD-9DE0-A78CC8200DF9}" type="presOf" srcId="{732DFCF3-BD94-4C4A-830B-C579BFFFE2B6}" destId="{AAC3C966-5FA5-4367-AB8E-88C1FA609DF7}" srcOrd="0" destOrd="0" presId="urn:microsoft.com/office/officeart/2005/8/layout/orgChart1"/>
    <dgm:cxn modelId="{C0FA5429-4D6F-4560-AF0B-14EEE9DBDF0F}" srcId="{42AB8A96-83EC-4D0C-8437-7656595C0B2E}" destId="{D208035E-7BA5-453C-88FA-E59BB5D49ADD}" srcOrd="0" destOrd="0" parTransId="{9CE39496-D9ED-4370-B285-62AE4456AA53}" sibTransId="{89495B50-8245-4E7D-BFDF-AB003FD94A62}"/>
    <dgm:cxn modelId="{0121AF31-F5C0-4B00-827B-10063F124CC8}" type="presOf" srcId="{09F4406C-45E8-4F04-9E54-A2C74B352412}" destId="{5CCCB31E-8DAE-4096-B5B1-07E51E3516C6}" srcOrd="1" destOrd="0" presId="urn:microsoft.com/office/officeart/2005/8/layout/orgChart1"/>
    <dgm:cxn modelId="{7EC6E032-926A-4B16-B551-632284C86F84}" srcId="{BBCB10AA-B257-4764-BA69-BA0385ACCCBC}" destId="{CDB9F708-41CA-420B-8B41-10ABFE04B385}" srcOrd="0" destOrd="0" parTransId="{DE8FC3AC-C89A-4629-B2AE-2E990FD5BAEF}" sibTransId="{9E380525-C876-44CB-8182-33CB484B8190}"/>
    <dgm:cxn modelId="{E47F8F37-08EF-457A-837F-467730A75037}" type="presOf" srcId="{170AD1B9-B3D5-435C-AF39-EB81F3CD6138}" destId="{3EEF68A5-3083-42AC-983E-AA9C49FE0953}" srcOrd="1" destOrd="0" presId="urn:microsoft.com/office/officeart/2005/8/layout/orgChart1"/>
    <dgm:cxn modelId="{3B6D9B5C-734C-4A49-A1DB-D16969DE424D}" type="presOf" srcId="{864EACD8-580B-428E-A032-C84554DDAEEE}" destId="{1635064E-8174-4E0A-AC6D-C521502D1B6E}" srcOrd="0" destOrd="0" presId="urn:microsoft.com/office/officeart/2005/8/layout/orgChart1"/>
    <dgm:cxn modelId="{C104B65D-0A7F-42F8-A3A5-EB6DCB660CB5}" type="presOf" srcId="{2FE222AB-92B2-451C-AA5E-33B9C3D04ACE}" destId="{E84ACA66-D2E5-4022-A4B6-014D83EB8CAB}" srcOrd="1" destOrd="0" presId="urn:microsoft.com/office/officeart/2005/8/layout/orgChart1"/>
    <dgm:cxn modelId="{45C7C143-B92E-46F5-AA26-A64296AC6F25}" type="presOf" srcId="{ADC1BDA6-BE87-4017-9466-F6A2C40C39EC}" destId="{8780CBE6-8AFD-4272-831D-934D6009B45B}" srcOrd="1" destOrd="0" presId="urn:microsoft.com/office/officeart/2005/8/layout/orgChart1"/>
    <dgm:cxn modelId="{DF837966-0713-4BEA-AA3D-E2D49397F7AD}" srcId="{2FE222AB-92B2-451C-AA5E-33B9C3D04ACE}" destId="{BBCB10AA-B257-4764-BA69-BA0385ACCCBC}" srcOrd="0" destOrd="0" parTransId="{4FC59EB1-D3D4-491D-9A55-189ADC0F9194}" sibTransId="{7F1CB21C-2C88-4A37-B194-BB589A2CBCD5}"/>
    <dgm:cxn modelId="{3B201A6D-28ED-429D-B2D0-00F807FED64F}" type="presOf" srcId="{170AD1B9-B3D5-435C-AF39-EB81F3CD6138}" destId="{BB86B91F-CE5E-489C-8917-D404BCE6E48F}" srcOrd="0" destOrd="0" presId="urn:microsoft.com/office/officeart/2005/8/layout/orgChart1"/>
    <dgm:cxn modelId="{C6DE9B4E-9213-4EFF-9082-659B8D1160BE}" type="presOf" srcId="{8E19FB96-0174-4532-A2B1-02E8D1DD16EB}" destId="{A71556B0-9E4E-4DE7-95A5-8EECAFEB5648}" srcOrd="1" destOrd="0" presId="urn:microsoft.com/office/officeart/2005/8/layout/orgChart1"/>
    <dgm:cxn modelId="{12498671-9BF2-4B32-956E-4293C782B162}" srcId="{732DFCF3-BD94-4C4A-830B-C579BFFFE2B6}" destId="{42AB8A96-83EC-4D0C-8437-7656595C0B2E}" srcOrd="1" destOrd="0" parTransId="{68A6497C-92FE-4EE2-9C50-90C26A4E0CEC}" sibTransId="{DEE76271-C9DD-4F3C-A470-4019140D71C5}"/>
    <dgm:cxn modelId="{75F8B87B-0DA0-4AE1-929C-EFB5A504872B}" type="presOf" srcId="{C7FCBA4C-4A40-4FA7-AD9A-59A3393E6716}" destId="{17726D64-0D50-454A-AF00-4D58CA6421FF}" srcOrd="0" destOrd="0" presId="urn:microsoft.com/office/officeart/2005/8/layout/orgChart1"/>
    <dgm:cxn modelId="{9E481B81-2849-4D4E-B052-76F5D23A92BD}" type="presOf" srcId="{8AC525D2-0E98-4B00-AF87-277068AD270A}" destId="{9525C4BC-1EB6-4A99-B736-53EBA30E429A}" srcOrd="0" destOrd="0" presId="urn:microsoft.com/office/officeart/2005/8/layout/orgChart1"/>
    <dgm:cxn modelId="{00E82883-9B0B-47B3-BA5C-F5D704060520}" type="presOf" srcId="{4FC59EB1-D3D4-491D-9A55-189ADC0F9194}" destId="{6E45DBB1-3B03-409A-A9EB-EB52CD821687}" srcOrd="0" destOrd="0" presId="urn:microsoft.com/office/officeart/2005/8/layout/orgChart1"/>
    <dgm:cxn modelId="{8306CE86-6DC6-4C91-885C-1AC7692A902A}" type="presOf" srcId="{E739263B-CF45-43BB-B778-1DA0409E5E16}" destId="{7933BDE3-12E6-47DC-A179-CB997C6CB32E}" srcOrd="0" destOrd="0" presId="urn:microsoft.com/office/officeart/2005/8/layout/orgChart1"/>
    <dgm:cxn modelId="{66E2ED8A-B1DE-474D-AE21-4F6710F86C14}" srcId="{2FE222AB-92B2-451C-AA5E-33B9C3D04ACE}" destId="{ADC1BDA6-BE87-4017-9466-F6A2C40C39EC}" srcOrd="2" destOrd="0" parTransId="{7E957070-B8D5-49FF-95DB-0D4DEA47C696}" sibTransId="{44B0691D-41A7-4A28-BCA2-3A301DB783E5}"/>
    <dgm:cxn modelId="{F9FEF88A-EAB2-49FF-ABAD-110C34CD9A05}" srcId="{3919D2C5-B2C0-40BA-9150-3AE20DDB43B4}" destId="{CA594AB6-1BBC-47C1-82D7-FA01A0B34240}" srcOrd="2" destOrd="0" parTransId="{32983A17-DE05-4A87-80D4-37BF9D1546DE}" sibTransId="{72F047C2-7F97-45BF-9F76-5A34DE2F6711}"/>
    <dgm:cxn modelId="{81B08196-BE18-4C6F-922B-FA5284D9E042}" type="presOf" srcId="{68A6497C-92FE-4EE2-9C50-90C26A4E0CEC}" destId="{A07795D4-3D81-4F8E-B1A6-65D88CC90089}" srcOrd="0" destOrd="0" presId="urn:microsoft.com/office/officeart/2005/8/layout/orgChart1"/>
    <dgm:cxn modelId="{6EC6169C-0848-4314-9E48-A2C5A87CEA57}" srcId="{D208035E-7BA5-453C-88FA-E59BB5D49ADD}" destId="{170AD1B9-B3D5-435C-AF39-EB81F3CD6138}" srcOrd="1" destOrd="0" parTransId="{C9E4335E-DE09-4453-933B-D1BBEE108FDC}" sibTransId="{BADA4927-7208-4E15-A174-A28F8CE9C091}"/>
    <dgm:cxn modelId="{3E81589C-FA0E-4DC0-8CB9-E30BA761246D}" srcId="{D23D716E-59B1-441C-B51C-2ED77FE2534B}" destId="{8E19FB96-0174-4532-A2B1-02E8D1DD16EB}" srcOrd="1" destOrd="0" parTransId="{5D0C8369-0E02-48D0-8E17-819A97CF587F}" sibTransId="{5D6CFFB2-C339-492E-9E8C-EBC1AEA958A1}"/>
    <dgm:cxn modelId="{0A1FE49D-7D0A-4EBE-9471-81704F011EC1}" type="presOf" srcId="{F220B3EC-1895-4E65-AE9D-B69B004739FF}" destId="{AC9723D9-6ED5-475D-893C-6A74D663C613}" srcOrd="0" destOrd="0" presId="urn:microsoft.com/office/officeart/2005/8/layout/orgChart1"/>
    <dgm:cxn modelId="{F07A899E-A04A-4AB7-B554-2C62FB7DF0A4}" srcId="{732DFCF3-BD94-4C4A-830B-C579BFFFE2B6}" destId="{2FE222AB-92B2-451C-AA5E-33B9C3D04ACE}" srcOrd="0" destOrd="0" parTransId="{606027C0-F2D1-4525-BF94-D4F18589269A}" sibTransId="{07F7D835-C5DF-4474-85D4-4A80EE36AC07}"/>
    <dgm:cxn modelId="{A14094A0-C395-49BD-A4B1-373F894AA299}" type="presOf" srcId="{D2CC0523-7EE8-4E96-A08F-08C289539627}" destId="{A3A1CDD0-4303-446E-9F46-094F7C568D57}" srcOrd="0" destOrd="0" presId="urn:microsoft.com/office/officeart/2005/8/layout/orgChart1"/>
    <dgm:cxn modelId="{3D1E9BA2-1A3A-4F35-8502-67FF311EEC9A}" type="presOf" srcId="{3919D2C5-B2C0-40BA-9150-3AE20DDB43B4}" destId="{9E4A2A66-108B-40A4-848A-3F6BC22FAE91}" srcOrd="0" destOrd="0" presId="urn:microsoft.com/office/officeart/2005/8/layout/orgChart1"/>
    <dgm:cxn modelId="{DA2782A4-5B22-4EFB-904F-0A0850739A39}" type="presOf" srcId="{CA594AB6-1BBC-47C1-82D7-FA01A0B34240}" destId="{7F345344-B083-469D-955E-5921621845CA}" srcOrd="1" destOrd="0" presId="urn:microsoft.com/office/officeart/2005/8/layout/orgChart1"/>
    <dgm:cxn modelId="{1770B4A4-D6B3-4DBD-8F9C-E7EB37849A5A}" type="presOf" srcId="{32983A17-DE05-4A87-80D4-37BF9D1546DE}" destId="{7B685589-72F7-4237-A68F-E7499A66A995}" srcOrd="0" destOrd="0" presId="urn:microsoft.com/office/officeart/2005/8/layout/orgChart1"/>
    <dgm:cxn modelId="{659C5FA8-05B7-4671-83C5-F2858809920A}" type="presOf" srcId="{F7C6DA1F-DF67-4852-9EA9-BCA041786B3E}" destId="{E5BA6CA4-0203-477B-8935-DF6EB45873D7}" srcOrd="0" destOrd="0" presId="urn:microsoft.com/office/officeart/2005/8/layout/orgChart1"/>
    <dgm:cxn modelId="{97A691AC-0E0C-4964-BBDC-DEDC51B459D9}" srcId="{D23D716E-59B1-441C-B51C-2ED77FE2534B}" destId="{C7FCBA4C-4A40-4FA7-AD9A-59A3393E6716}" srcOrd="0" destOrd="0" parTransId="{CBF9D05E-FD2A-4310-B426-3BC153CC15DF}" sibTransId="{A6252FC3-806D-4E1D-868C-48BE6565290C}"/>
    <dgm:cxn modelId="{B9A9D3AD-65D5-48A7-8F99-FD9D166FE15D}" type="presOf" srcId="{8E19FB96-0174-4532-A2B1-02E8D1DD16EB}" destId="{932CEFE7-1A5D-4EFB-871B-830FDDE66995}" srcOrd="0" destOrd="0" presId="urn:microsoft.com/office/officeart/2005/8/layout/orgChart1"/>
    <dgm:cxn modelId="{95ECEEAF-8BDA-4AFF-9249-41C03D28A29C}" srcId="{CA594AB6-1BBC-47C1-82D7-FA01A0B34240}" destId="{09F4406C-45E8-4F04-9E54-A2C74B352412}" srcOrd="0" destOrd="0" parTransId="{F220B3EC-1895-4E65-AE9D-B69B004739FF}" sibTransId="{1FD858CC-5333-42E1-AF4A-D29A62D4CF44}"/>
    <dgm:cxn modelId="{273451B0-A7C2-44B8-800D-0B57968B0C95}" type="presOf" srcId="{369FA88C-F581-4E49-A070-A2B0ECC986AD}" destId="{56E87B85-1737-4936-A179-2E766EEA4BA5}" srcOrd="0" destOrd="0" presId="urn:microsoft.com/office/officeart/2005/8/layout/orgChart1"/>
    <dgm:cxn modelId="{A8D188BB-2210-44D1-B7F5-95A9ABA85886}" type="presOf" srcId="{7CF55C47-374F-4FE0-8C93-1E32325F45ED}" destId="{4688909B-1A55-46BA-B208-2C5ED9966D5F}" srcOrd="1" destOrd="0" presId="urn:microsoft.com/office/officeart/2005/8/layout/orgChart1"/>
    <dgm:cxn modelId="{73349FBF-1940-489D-AEAD-C20646988514}" srcId="{D208035E-7BA5-453C-88FA-E59BB5D49ADD}" destId="{369FA88C-F581-4E49-A070-A2B0ECC986AD}" srcOrd="0" destOrd="0" parTransId="{D2CC0523-7EE8-4E96-A08F-08C289539627}" sibTransId="{5546C12A-2D75-4E36-B38B-6DD558FDB398}"/>
    <dgm:cxn modelId="{96F65FC1-214C-4A7D-BB11-B2E3948CCEB8}" type="presOf" srcId="{D208035E-7BA5-453C-88FA-E59BB5D49ADD}" destId="{24B6E815-3016-451A-A239-0CC4EF2D5E43}" srcOrd="0" destOrd="0" presId="urn:microsoft.com/office/officeart/2005/8/layout/orgChart1"/>
    <dgm:cxn modelId="{7DE2F6C2-2459-4442-BADE-61AAB35D5B43}" type="presOf" srcId="{1B5DB69B-33C8-4578-AD65-AB6A2B02BC3F}" destId="{3CA6082F-A7D0-4730-B4BA-25387937C47C}" srcOrd="0" destOrd="0" presId="urn:microsoft.com/office/officeart/2005/8/layout/orgChart1"/>
    <dgm:cxn modelId="{D2A579CB-8468-45E6-AC06-03FDAD6854FD}" srcId="{3919D2C5-B2C0-40BA-9150-3AE20DDB43B4}" destId="{732DFCF3-BD94-4C4A-830B-C579BFFFE2B6}" srcOrd="0" destOrd="0" parTransId="{F7C6DA1F-DF67-4852-9EA9-BCA041786B3E}" sibTransId="{F1CD973D-AD27-4501-9A96-2F1280CC65CD}"/>
    <dgm:cxn modelId="{D1D8B0CB-7C60-4AB9-A5B0-F1A9A83EC64D}" type="presOf" srcId="{C9E4335E-DE09-4453-933B-D1BBEE108FDC}" destId="{0CD497C8-A186-43AA-91E5-315058A441BD}" srcOrd="0" destOrd="0" presId="urn:microsoft.com/office/officeart/2005/8/layout/orgChart1"/>
    <dgm:cxn modelId="{F06B35CC-6462-4209-968F-1FA277E67150}" type="presOf" srcId="{D23D716E-59B1-441C-B51C-2ED77FE2534B}" destId="{CDE76BDE-734C-4B30-8D24-D0935A993F3B}" srcOrd="1" destOrd="0" presId="urn:microsoft.com/office/officeart/2005/8/layout/orgChart1"/>
    <dgm:cxn modelId="{E8CD42CD-79DB-4412-95E6-DFD7395248E5}" srcId="{5B2A56F5-DA5D-4271-BCCF-27C9CD1EAD09}" destId="{5FCA471F-16F2-4FC2-9FB9-2FF50EB3BF2E}" srcOrd="0" destOrd="0" parTransId="{864EACD8-580B-428E-A032-C84554DDAEEE}" sibTransId="{3C1B1E70-BD5D-438D-8FBB-C662106EC049}"/>
    <dgm:cxn modelId="{F694D6CD-5712-465C-BF0F-05D04E6C34A0}" type="presOf" srcId="{ADC1BDA6-BE87-4017-9466-F6A2C40C39EC}" destId="{7C074321-DD85-4447-896E-CE9574A7A634}" srcOrd="0" destOrd="0" presId="urn:microsoft.com/office/officeart/2005/8/layout/orgChart1"/>
    <dgm:cxn modelId="{545270D3-D5EF-43F7-8A28-8C8DCDE3C04D}" type="presOf" srcId="{5B2A56F5-DA5D-4271-BCCF-27C9CD1EAD09}" destId="{74213BB8-0DAA-4F57-873A-D0BB7D12ED52}" srcOrd="1" destOrd="0" presId="urn:microsoft.com/office/officeart/2005/8/layout/orgChart1"/>
    <dgm:cxn modelId="{CD9B44D4-B3B0-447A-B1B0-5B2D3920DE92}" type="presOf" srcId="{5FCA471F-16F2-4FC2-9FB9-2FF50EB3BF2E}" destId="{B58E9285-C019-4F71-86EC-1E63C8B9A509}" srcOrd="1" destOrd="0" presId="urn:microsoft.com/office/officeart/2005/8/layout/orgChart1"/>
    <dgm:cxn modelId="{0CCF11D5-3932-4CB9-A431-E78A47E5088F}" type="presOf" srcId="{42AB8A96-83EC-4D0C-8437-7656595C0B2E}" destId="{A11B3E2B-57D5-420A-A3EE-7BF29079CE31}" srcOrd="0" destOrd="0" presId="urn:microsoft.com/office/officeart/2005/8/layout/orgChart1"/>
    <dgm:cxn modelId="{E574DED6-4CBA-4023-A584-1A6E3A626436}" type="presOf" srcId="{BBCB10AA-B257-4764-BA69-BA0385ACCCBC}" destId="{1C8BD2EC-8D76-4B3E-8FBD-AC553EC31DDD}" srcOrd="0" destOrd="0" presId="urn:microsoft.com/office/officeart/2005/8/layout/orgChart1"/>
    <dgm:cxn modelId="{9A7F48DB-3C88-4DF4-A383-C17687E8E0EE}" type="presOf" srcId="{369FA88C-F581-4E49-A070-A2B0ECC986AD}" destId="{5B316369-23D3-4AD2-9B48-382169256A56}" srcOrd="1" destOrd="0" presId="urn:microsoft.com/office/officeart/2005/8/layout/orgChart1"/>
    <dgm:cxn modelId="{7A25FFDB-505F-4E16-ACF5-498288718C6B}" type="presOf" srcId="{CDB9F708-41CA-420B-8B41-10ABFE04B385}" destId="{C1198A2C-10A5-474E-8CFC-4ACA0C28DE7F}" srcOrd="0" destOrd="0" presId="urn:microsoft.com/office/officeart/2005/8/layout/orgChart1"/>
    <dgm:cxn modelId="{EC5BB5DF-C559-4A3C-B4B0-5B96AE434F61}" type="presOf" srcId="{BBCB10AA-B257-4764-BA69-BA0385ACCCBC}" destId="{51A2CE3E-9780-4939-9C1C-ED35A2A02CE0}" srcOrd="1" destOrd="0" presId="urn:microsoft.com/office/officeart/2005/8/layout/orgChart1"/>
    <dgm:cxn modelId="{7BFC3EE2-9014-47A8-AC7B-11BE7665B697}" type="presOf" srcId="{5D0C8369-0E02-48D0-8E17-819A97CF587F}" destId="{2E8232A7-F5C4-4BA3-B16B-D58C6953D154}" srcOrd="0" destOrd="0" presId="urn:microsoft.com/office/officeart/2005/8/layout/orgChart1"/>
    <dgm:cxn modelId="{C6393CE8-BAB7-42A6-8F45-758592923AB0}" type="presOf" srcId="{D23D716E-59B1-441C-B51C-2ED77FE2534B}" destId="{BDD373FA-C3FC-4C9D-B926-2F48ACE6232C}" srcOrd="0" destOrd="0" presId="urn:microsoft.com/office/officeart/2005/8/layout/orgChart1"/>
    <dgm:cxn modelId="{402018EA-BE7B-48D8-97B5-6B87F37F1178}" srcId="{2FE222AB-92B2-451C-AA5E-33B9C3D04ACE}" destId="{7CF55C47-374F-4FE0-8C93-1E32325F45ED}" srcOrd="1" destOrd="0" parTransId="{8AC525D2-0E98-4B00-AF87-277068AD270A}" sibTransId="{6EF1B274-C26A-49DB-829B-7DB94B85CB55}"/>
    <dgm:cxn modelId="{36F2D1EB-54C7-4EED-8A58-2E9B42A4A735}" srcId="{1B5DB69B-33C8-4578-AD65-AB6A2B02BC3F}" destId="{3919D2C5-B2C0-40BA-9150-3AE20DDB43B4}" srcOrd="0" destOrd="0" parTransId="{F7B62B83-1F06-4485-9E3C-6014E5051BE9}" sibTransId="{96AB16F7-9F92-49BA-AF0F-307AA0429AEB}"/>
    <dgm:cxn modelId="{42AA61ED-6F73-4AE7-9357-62750544B718}" type="presOf" srcId="{7CF55C47-374F-4FE0-8C93-1E32325F45ED}" destId="{D95388A1-45E1-4922-AB0B-69A96CB567BC}" srcOrd="0" destOrd="0" presId="urn:microsoft.com/office/officeart/2005/8/layout/orgChart1"/>
    <dgm:cxn modelId="{028AFCFA-4415-4F4C-B706-D18B787C9F28}" type="presOf" srcId="{3919D2C5-B2C0-40BA-9150-3AE20DDB43B4}" destId="{1002572C-6641-4301-98A7-9B2AA7C799DE}" srcOrd="1" destOrd="0" presId="urn:microsoft.com/office/officeart/2005/8/layout/orgChart1"/>
    <dgm:cxn modelId="{360F91FB-DD7A-497A-BED1-72BE9B0EDE4E}" type="presOf" srcId="{DE8FC3AC-C89A-4629-B2AE-2E990FD5BAEF}" destId="{0E485C56-626D-4E1F-8D32-E1309184A9B4}" srcOrd="0" destOrd="0" presId="urn:microsoft.com/office/officeart/2005/8/layout/orgChart1"/>
    <dgm:cxn modelId="{C7C600FF-9C02-4BF1-A157-2358BB2C38CF}" type="presOf" srcId="{2FE222AB-92B2-451C-AA5E-33B9C3D04ACE}" destId="{80E7D084-CE46-4A60-8127-0AE6A91A0D6B}" srcOrd="0" destOrd="0" presId="urn:microsoft.com/office/officeart/2005/8/layout/orgChart1"/>
    <dgm:cxn modelId="{6A05A34E-89AA-41DC-AC65-A8A35E34D1F4}" type="presParOf" srcId="{3CA6082F-A7D0-4730-B4BA-25387937C47C}" destId="{DD3B1BA5-00A0-4403-8E0C-77DB9E92F5B1}" srcOrd="0" destOrd="0" presId="urn:microsoft.com/office/officeart/2005/8/layout/orgChart1"/>
    <dgm:cxn modelId="{BAF8F8C3-A287-42B7-A90D-356A854DADAA}" type="presParOf" srcId="{DD3B1BA5-00A0-4403-8E0C-77DB9E92F5B1}" destId="{5B1A673E-E520-4B00-B6AD-3E114EBEDBC8}" srcOrd="0" destOrd="0" presId="urn:microsoft.com/office/officeart/2005/8/layout/orgChart1"/>
    <dgm:cxn modelId="{2624F6C3-5EED-43AE-A77E-2D2D409D9B8C}" type="presParOf" srcId="{5B1A673E-E520-4B00-B6AD-3E114EBEDBC8}" destId="{9E4A2A66-108B-40A4-848A-3F6BC22FAE91}" srcOrd="0" destOrd="0" presId="urn:microsoft.com/office/officeart/2005/8/layout/orgChart1"/>
    <dgm:cxn modelId="{64163B19-CFF8-43D2-9676-0F2258D38F87}" type="presParOf" srcId="{5B1A673E-E520-4B00-B6AD-3E114EBEDBC8}" destId="{1002572C-6641-4301-98A7-9B2AA7C799DE}" srcOrd="1" destOrd="0" presId="urn:microsoft.com/office/officeart/2005/8/layout/orgChart1"/>
    <dgm:cxn modelId="{9770BA23-F257-4955-954B-278529B6CF15}" type="presParOf" srcId="{DD3B1BA5-00A0-4403-8E0C-77DB9E92F5B1}" destId="{595447E6-B442-41B0-AA8D-FEA22F984E83}" srcOrd="1" destOrd="0" presId="urn:microsoft.com/office/officeart/2005/8/layout/orgChart1"/>
    <dgm:cxn modelId="{73BECEB7-C71B-4C42-97D5-0B4B19945D43}" type="presParOf" srcId="{595447E6-B442-41B0-AA8D-FEA22F984E83}" destId="{E5BA6CA4-0203-477B-8935-DF6EB45873D7}" srcOrd="0" destOrd="0" presId="urn:microsoft.com/office/officeart/2005/8/layout/orgChart1"/>
    <dgm:cxn modelId="{427364BA-D13C-4BDE-8EE0-30E1BD7090BA}" type="presParOf" srcId="{595447E6-B442-41B0-AA8D-FEA22F984E83}" destId="{19A4380E-DEE8-4BBC-A868-1CD6EA33CA1B}" srcOrd="1" destOrd="0" presId="urn:microsoft.com/office/officeart/2005/8/layout/orgChart1"/>
    <dgm:cxn modelId="{A2EDAA34-AE98-40AA-934C-9CC64A3E7B75}" type="presParOf" srcId="{19A4380E-DEE8-4BBC-A868-1CD6EA33CA1B}" destId="{8F11D102-DC4F-4695-981A-13C5AC12DAA0}" srcOrd="0" destOrd="0" presId="urn:microsoft.com/office/officeart/2005/8/layout/orgChart1"/>
    <dgm:cxn modelId="{046B0960-76DA-40FA-95F6-C7B6D6746EDF}" type="presParOf" srcId="{8F11D102-DC4F-4695-981A-13C5AC12DAA0}" destId="{AAC3C966-5FA5-4367-AB8E-88C1FA609DF7}" srcOrd="0" destOrd="0" presId="urn:microsoft.com/office/officeart/2005/8/layout/orgChart1"/>
    <dgm:cxn modelId="{6E5D30B6-8D01-4B40-854F-4C122140B4EC}" type="presParOf" srcId="{8F11D102-DC4F-4695-981A-13C5AC12DAA0}" destId="{75C7767F-7E35-4AB6-9468-D355587A0F26}" srcOrd="1" destOrd="0" presId="urn:microsoft.com/office/officeart/2005/8/layout/orgChart1"/>
    <dgm:cxn modelId="{CE897F4C-66D6-414B-AF7B-280EAB46734D}" type="presParOf" srcId="{19A4380E-DEE8-4BBC-A868-1CD6EA33CA1B}" destId="{38F54059-6965-4A43-A18B-E40E780EE4D1}" srcOrd="1" destOrd="0" presId="urn:microsoft.com/office/officeart/2005/8/layout/orgChart1"/>
    <dgm:cxn modelId="{05724C0B-7297-43AA-BD51-53B2C7D8A29B}" type="presParOf" srcId="{38F54059-6965-4A43-A18B-E40E780EE4D1}" destId="{0470377A-1745-4A85-82F4-013D22F4A9B4}" srcOrd="0" destOrd="0" presId="urn:microsoft.com/office/officeart/2005/8/layout/orgChart1"/>
    <dgm:cxn modelId="{5BC5755E-99A0-4EB6-B614-D30734AD80C8}" type="presParOf" srcId="{38F54059-6965-4A43-A18B-E40E780EE4D1}" destId="{62B77771-B6BB-4547-B778-2976F3A35D7B}" srcOrd="1" destOrd="0" presId="urn:microsoft.com/office/officeart/2005/8/layout/orgChart1"/>
    <dgm:cxn modelId="{802EBBE5-81E9-49B5-9B3D-FCF104EEEBF9}" type="presParOf" srcId="{62B77771-B6BB-4547-B778-2976F3A35D7B}" destId="{6DC326F2-7693-4A11-874D-8F0C3F81178A}" srcOrd="0" destOrd="0" presId="urn:microsoft.com/office/officeart/2005/8/layout/orgChart1"/>
    <dgm:cxn modelId="{EAC892A0-9F98-4AFD-AD16-8939BA9CE0FF}" type="presParOf" srcId="{6DC326F2-7693-4A11-874D-8F0C3F81178A}" destId="{80E7D084-CE46-4A60-8127-0AE6A91A0D6B}" srcOrd="0" destOrd="0" presId="urn:microsoft.com/office/officeart/2005/8/layout/orgChart1"/>
    <dgm:cxn modelId="{F2CAB4D2-B883-4A0D-9E65-17E6CEA45112}" type="presParOf" srcId="{6DC326F2-7693-4A11-874D-8F0C3F81178A}" destId="{E84ACA66-D2E5-4022-A4B6-014D83EB8CAB}" srcOrd="1" destOrd="0" presId="urn:microsoft.com/office/officeart/2005/8/layout/orgChart1"/>
    <dgm:cxn modelId="{234D34F7-DA55-41B4-8500-7CC634A80854}" type="presParOf" srcId="{62B77771-B6BB-4547-B778-2976F3A35D7B}" destId="{B4890183-98DD-46C7-97D3-EEE2781F9303}" srcOrd="1" destOrd="0" presId="urn:microsoft.com/office/officeart/2005/8/layout/orgChart1"/>
    <dgm:cxn modelId="{BAECEA8B-3FAB-4FB8-8EDC-23E83225B752}" type="presParOf" srcId="{B4890183-98DD-46C7-97D3-EEE2781F9303}" destId="{6E45DBB1-3B03-409A-A9EB-EB52CD821687}" srcOrd="0" destOrd="0" presId="urn:microsoft.com/office/officeart/2005/8/layout/orgChart1"/>
    <dgm:cxn modelId="{052E6BF8-0408-4F07-89F5-A5169B5FC58C}" type="presParOf" srcId="{B4890183-98DD-46C7-97D3-EEE2781F9303}" destId="{CA7778A8-E353-4427-B7AD-43ADB614F527}" srcOrd="1" destOrd="0" presId="urn:microsoft.com/office/officeart/2005/8/layout/orgChart1"/>
    <dgm:cxn modelId="{A3BF38EF-2191-4C6A-8C90-026484E288A8}" type="presParOf" srcId="{CA7778A8-E353-4427-B7AD-43ADB614F527}" destId="{1B04F4A7-330B-4EE2-89D6-232179405E5F}" srcOrd="0" destOrd="0" presId="urn:microsoft.com/office/officeart/2005/8/layout/orgChart1"/>
    <dgm:cxn modelId="{DD592178-7CCF-4D19-BB57-9B4745FA2206}" type="presParOf" srcId="{1B04F4A7-330B-4EE2-89D6-232179405E5F}" destId="{1C8BD2EC-8D76-4B3E-8FBD-AC553EC31DDD}" srcOrd="0" destOrd="0" presId="urn:microsoft.com/office/officeart/2005/8/layout/orgChart1"/>
    <dgm:cxn modelId="{C49AB55D-2C6D-44E4-B669-DD7760CE4B5B}" type="presParOf" srcId="{1B04F4A7-330B-4EE2-89D6-232179405E5F}" destId="{51A2CE3E-9780-4939-9C1C-ED35A2A02CE0}" srcOrd="1" destOrd="0" presId="urn:microsoft.com/office/officeart/2005/8/layout/orgChart1"/>
    <dgm:cxn modelId="{E83C1776-B419-4A6E-81D2-3938A26583D0}" type="presParOf" srcId="{CA7778A8-E353-4427-B7AD-43ADB614F527}" destId="{99DE2E0C-EF7F-491C-B4AE-CF5143451958}" srcOrd="1" destOrd="0" presId="urn:microsoft.com/office/officeart/2005/8/layout/orgChart1"/>
    <dgm:cxn modelId="{84B966CD-0929-4CC7-A765-6D69322F98D2}" type="presParOf" srcId="{99DE2E0C-EF7F-491C-B4AE-CF5143451958}" destId="{0E485C56-626D-4E1F-8D32-E1309184A9B4}" srcOrd="0" destOrd="0" presId="urn:microsoft.com/office/officeart/2005/8/layout/orgChart1"/>
    <dgm:cxn modelId="{064FCED5-D070-4321-9AAC-0F5EDBE43734}" type="presParOf" srcId="{99DE2E0C-EF7F-491C-B4AE-CF5143451958}" destId="{B6C1349D-17DC-42A5-9D77-64DB0C4C1FE1}" srcOrd="1" destOrd="0" presId="urn:microsoft.com/office/officeart/2005/8/layout/orgChart1"/>
    <dgm:cxn modelId="{1A09FC03-B184-445D-8AE4-3864470A94A3}" type="presParOf" srcId="{B6C1349D-17DC-42A5-9D77-64DB0C4C1FE1}" destId="{EA95E818-3B7C-4F6C-9F4E-6FE2DC2130BF}" srcOrd="0" destOrd="0" presId="urn:microsoft.com/office/officeart/2005/8/layout/orgChart1"/>
    <dgm:cxn modelId="{005800C2-F82E-4AEC-A09A-F7C473AEDF7C}" type="presParOf" srcId="{EA95E818-3B7C-4F6C-9F4E-6FE2DC2130BF}" destId="{C1198A2C-10A5-474E-8CFC-4ACA0C28DE7F}" srcOrd="0" destOrd="0" presId="urn:microsoft.com/office/officeart/2005/8/layout/orgChart1"/>
    <dgm:cxn modelId="{6D2E6CA0-5D14-41AE-87ED-AFB70D0028AD}" type="presParOf" srcId="{EA95E818-3B7C-4F6C-9F4E-6FE2DC2130BF}" destId="{53E3ECDF-4ECB-42F5-8B79-DCCF26AEFB3F}" srcOrd="1" destOrd="0" presId="urn:microsoft.com/office/officeart/2005/8/layout/orgChart1"/>
    <dgm:cxn modelId="{2557839D-7872-4A65-855E-D47A56044332}" type="presParOf" srcId="{B6C1349D-17DC-42A5-9D77-64DB0C4C1FE1}" destId="{06FAFFC3-7DFE-4A32-8282-00A753BB13E6}" srcOrd="1" destOrd="0" presId="urn:microsoft.com/office/officeart/2005/8/layout/orgChart1"/>
    <dgm:cxn modelId="{129CEFB9-20A6-4A59-9BA0-8372190665BC}" type="presParOf" srcId="{B6C1349D-17DC-42A5-9D77-64DB0C4C1FE1}" destId="{EFE0E31D-88D0-4A22-9B7D-1946175A5D84}" srcOrd="2" destOrd="0" presId="urn:microsoft.com/office/officeart/2005/8/layout/orgChart1"/>
    <dgm:cxn modelId="{AB0C9145-9DD8-47B6-9669-4B34CE786D1B}" type="presParOf" srcId="{CA7778A8-E353-4427-B7AD-43ADB614F527}" destId="{8230ED90-EEB0-425E-82C4-221D68422811}" srcOrd="2" destOrd="0" presId="urn:microsoft.com/office/officeart/2005/8/layout/orgChart1"/>
    <dgm:cxn modelId="{D8A36D28-0EED-4007-B1CF-309B02CF59CB}" type="presParOf" srcId="{B4890183-98DD-46C7-97D3-EEE2781F9303}" destId="{9525C4BC-1EB6-4A99-B736-53EBA30E429A}" srcOrd="2" destOrd="0" presId="urn:microsoft.com/office/officeart/2005/8/layout/orgChart1"/>
    <dgm:cxn modelId="{17F5BE1B-4E8D-43A2-858C-957F5C071DBB}" type="presParOf" srcId="{B4890183-98DD-46C7-97D3-EEE2781F9303}" destId="{C5484151-CCF3-48C3-9D1E-32B808336209}" srcOrd="3" destOrd="0" presId="urn:microsoft.com/office/officeart/2005/8/layout/orgChart1"/>
    <dgm:cxn modelId="{6E87FA67-5F35-44A7-88A8-DA7A64BD60C4}" type="presParOf" srcId="{C5484151-CCF3-48C3-9D1E-32B808336209}" destId="{189D5760-46FB-4130-92D9-D8C7FB22DD86}" srcOrd="0" destOrd="0" presId="urn:microsoft.com/office/officeart/2005/8/layout/orgChart1"/>
    <dgm:cxn modelId="{7776BD2E-1E6C-439F-B52D-8B8672FCC962}" type="presParOf" srcId="{189D5760-46FB-4130-92D9-D8C7FB22DD86}" destId="{D95388A1-45E1-4922-AB0B-69A96CB567BC}" srcOrd="0" destOrd="0" presId="urn:microsoft.com/office/officeart/2005/8/layout/orgChart1"/>
    <dgm:cxn modelId="{5C9BF93D-B4A2-47C4-A8FC-0010437A01C1}" type="presParOf" srcId="{189D5760-46FB-4130-92D9-D8C7FB22DD86}" destId="{4688909B-1A55-46BA-B208-2C5ED9966D5F}" srcOrd="1" destOrd="0" presId="urn:microsoft.com/office/officeart/2005/8/layout/orgChart1"/>
    <dgm:cxn modelId="{9883A75E-FD4F-40E9-986F-327767908646}" type="presParOf" srcId="{C5484151-CCF3-48C3-9D1E-32B808336209}" destId="{B43BF840-20CD-4842-AF7D-8C2F6ECB7E96}" srcOrd="1" destOrd="0" presId="urn:microsoft.com/office/officeart/2005/8/layout/orgChart1"/>
    <dgm:cxn modelId="{AE3545DD-C62E-4BD0-8334-A580B30B309B}" type="presParOf" srcId="{C5484151-CCF3-48C3-9D1E-32B808336209}" destId="{3DD99720-7815-4CE1-8D0B-84A9ACF827D7}" srcOrd="2" destOrd="0" presId="urn:microsoft.com/office/officeart/2005/8/layout/orgChart1"/>
    <dgm:cxn modelId="{7D36FA98-20D2-4026-905F-B9241AC2865B}" type="presParOf" srcId="{B4890183-98DD-46C7-97D3-EEE2781F9303}" destId="{66930A7D-E29A-4696-8A8B-76E7A27F16BC}" srcOrd="4" destOrd="0" presId="urn:microsoft.com/office/officeart/2005/8/layout/orgChart1"/>
    <dgm:cxn modelId="{43D6424F-8C38-4FBE-8F93-48D91B703C47}" type="presParOf" srcId="{B4890183-98DD-46C7-97D3-EEE2781F9303}" destId="{D42EE217-B56E-4F19-A290-D75ADCC7D6F5}" srcOrd="5" destOrd="0" presId="urn:microsoft.com/office/officeart/2005/8/layout/orgChart1"/>
    <dgm:cxn modelId="{95DDBD66-9424-45A1-8903-A49CF6951DE6}" type="presParOf" srcId="{D42EE217-B56E-4F19-A290-D75ADCC7D6F5}" destId="{0CF2C3C4-D577-480B-AF76-F73872D797A8}" srcOrd="0" destOrd="0" presId="urn:microsoft.com/office/officeart/2005/8/layout/orgChart1"/>
    <dgm:cxn modelId="{50040681-3C73-4277-BE7D-2F710822C5BA}" type="presParOf" srcId="{0CF2C3C4-D577-480B-AF76-F73872D797A8}" destId="{7C074321-DD85-4447-896E-CE9574A7A634}" srcOrd="0" destOrd="0" presId="urn:microsoft.com/office/officeart/2005/8/layout/orgChart1"/>
    <dgm:cxn modelId="{918BB302-C41B-4E60-9E0B-A755A814604C}" type="presParOf" srcId="{0CF2C3C4-D577-480B-AF76-F73872D797A8}" destId="{8780CBE6-8AFD-4272-831D-934D6009B45B}" srcOrd="1" destOrd="0" presId="urn:microsoft.com/office/officeart/2005/8/layout/orgChart1"/>
    <dgm:cxn modelId="{2B076249-B72D-4D38-BC74-B66A518C5F14}" type="presParOf" srcId="{D42EE217-B56E-4F19-A290-D75ADCC7D6F5}" destId="{E8F3EDBA-3191-42C8-A404-EB6C806411D9}" srcOrd="1" destOrd="0" presId="urn:microsoft.com/office/officeart/2005/8/layout/orgChart1"/>
    <dgm:cxn modelId="{BD4A0733-E246-4591-A8AA-F2C37567D161}" type="presParOf" srcId="{D42EE217-B56E-4F19-A290-D75ADCC7D6F5}" destId="{A88179A4-FFAB-4B6C-8A38-B66C54B9931A}" srcOrd="2" destOrd="0" presId="urn:microsoft.com/office/officeart/2005/8/layout/orgChart1"/>
    <dgm:cxn modelId="{0CE9C046-6BE8-454D-AF45-D4C0A892C45E}" type="presParOf" srcId="{62B77771-B6BB-4547-B778-2976F3A35D7B}" destId="{D4F17339-9EC1-4CF9-8A15-7C8B1A779415}" srcOrd="2" destOrd="0" presId="urn:microsoft.com/office/officeart/2005/8/layout/orgChart1"/>
    <dgm:cxn modelId="{312F606B-E976-4462-8E16-50C983BFD6BA}" type="presParOf" srcId="{38F54059-6965-4A43-A18B-E40E780EE4D1}" destId="{A07795D4-3D81-4F8E-B1A6-65D88CC90089}" srcOrd="2" destOrd="0" presId="urn:microsoft.com/office/officeart/2005/8/layout/orgChart1"/>
    <dgm:cxn modelId="{ABD44BBD-3EBE-4E91-B9A9-F3485BEB5B63}" type="presParOf" srcId="{38F54059-6965-4A43-A18B-E40E780EE4D1}" destId="{FC3C4B80-932F-4615-8EBE-8E5EBB6C81B9}" srcOrd="3" destOrd="0" presId="urn:microsoft.com/office/officeart/2005/8/layout/orgChart1"/>
    <dgm:cxn modelId="{7A75FA4D-22CC-4593-A063-386EA4F8DF91}" type="presParOf" srcId="{FC3C4B80-932F-4615-8EBE-8E5EBB6C81B9}" destId="{923FD23C-51B3-4220-B835-C84D9CED4EE2}" srcOrd="0" destOrd="0" presId="urn:microsoft.com/office/officeart/2005/8/layout/orgChart1"/>
    <dgm:cxn modelId="{69647F8D-A445-48CE-85CD-BC358E75CF9C}" type="presParOf" srcId="{923FD23C-51B3-4220-B835-C84D9CED4EE2}" destId="{A11B3E2B-57D5-420A-A3EE-7BF29079CE31}" srcOrd="0" destOrd="0" presId="urn:microsoft.com/office/officeart/2005/8/layout/orgChart1"/>
    <dgm:cxn modelId="{D79CDF08-2235-43D0-B394-7993E6A6420B}" type="presParOf" srcId="{923FD23C-51B3-4220-B835-C84D9CED4EE2}" destId="{E289326D-3D86-42D9-A573-3A97AC014681}" srcOrd="1" destOrd="0" presId="urn:microsoft.com/office/officeart/2005/8/layout/orgChart1"/>
    <dgm:cxn modelId="{4CE1EB6C-F1AF-48EB-B134-A8BCE47682F6}" type="presParOf" srcId="{FC3C4B80-932F-4615-8EBE-8E5EBB6C81B9}" destId="{043CE71C-5DF6-45A1-B28E-5DE7BD2EB7DA}" srcOrd="1" destOrd="0" presId="urn:microsoft.com/office/officeart/2005/8/layout/orgChart1"/>
    <dgm:cxn modelId="{825F2DFE-93E7-4A64-ABE0-BB02F11B8F81}" type="presParOf" srcId="{043CE71C-5DF6-45A1-B28E-5DE7BD2EB7DA}" destId="{A5FDB84C-DAB4-4986-A5B0-CD743E7368F0}" srcOrd="0" destOrd="0" presId="urn:microsoft.com/office/officeart/2005/8/layout/orgChart1"/>
    <dgm:cxn modelId="{B2ED628A-A37A-4CFD-9AD7-7E07EE406B45}" type="presParOf" srcId="{043CE71C-5DF6-45A1-B28E-5DE7BD2EB7DA}" destId="{767DE4D4-44C7-4F3A-8778-18A08FE37370}" srcOrd="1" destOrd="0" presId="urn:microsoft.com/office/officeart/2005/8/layout/orgChart1"/>
    <dgm:cxn modelId="{BDDDFEAC-DD59-4C07-83C9-6D27099FB051}" type="presParOf" srcId="{767DE4D4-44C7-4F3A-8778-18A08FE37370}" destId="{70115750-C2DD-49CA-B323-DE472BF9FA53}" srcOrd="0" destOrd="0" presId="urn:microsoft.com/office/officeart/2005/8/layout/orgChart1"/>
    <dgm:cxn modelId="{E530A147-05B1-406C-A91E-4E595B814DD7}" type="presParOf" srcId="{70115750-C2DD-49CA-B323-DE472BF9FA53}" destId="{24B6E815-3016-451A-A239-0CC4EF2D5E43}" srcOrd="0" destOrd="0" presId="urn:microsoft.com/office/officeart/2005/8/layout/orgChart1"/>
    <dgm:cxn modelId="{6C87C4A1-6019-46BD-82BD-155367103F17}" type="presParOf" srcId="{70115750-C2DD-49CA-B323-DE472BF9FA53}" destId="{08941FC2-7031-43A9-B2D0-98B871758C0A}" srcOrd="1" destOrd="0" presId="urn:microsoft.com/office/officeart/2005/8/layout/orgChart1"/>
    <dgm:cxn modelId="{8387B955-6D41-44B5-86AF-26CE93777809}" type="presParOf" srcId="{767DE4D4-44C7-4F3A-8778-18A08FE37370}" destId="{2F54656D-38CA-49B8-B90A-EDF58F465080}" srcOrd="1" destOrd="0" presId="urn:microsoft.com/office/officeart/2005/8/layout/orgChart1"/>
    <dgm:cxn modelId="{D6D77886-955C-47D2-8A96-DBF4A6059761}" type="presParOf" srcId="{2F54656D-38CA-49B8-B90A-EDF58F465080}" destId="{A3A1CDD0-4303-446E-9F46-094F7C568D57}" srcOrd="0" destOrd="0" presId="urn:microsoft.com/office/officeart/2005/8/layout/orgChart1"/>
    <dgm:cxn modelId="{6AB84366-9294-4807-B089-5AE649D62606}" type="presParOf" srcId="{2F54656D-38CA-49B8-B90A-EDF58F465080}" destId="{A518283F-44CF-476C-8440-5B099210722C}" srcOrd="1" destOrd="0" presId="urn:microsoft.com/office/officeart/2005/8/layout/orgChart1"/>
    <dgm:cxn modelId="{C9C12CB7-45C6-4F77-9C9C-3E5E6A525C6F}" type="presParOf" srcId="{A518283F-44CF-476C-8440-5B099210722C}" destId="{3D7C619D-40A9-4C87-88BB-9D9C1FA89AC6}" srcOrd="0" destOrd="0" presId="urn:microsoft.com/office/officeart/2005/8/layout/orgChart1"/>
    <dgm:cxn modelId="{CF4F452A-342F-4CB2-B62C-608C8F527FE5}" type="presParOf" srcId="{3D7C619D-40A9-4C87-88BB-9D9C1FA89AC6}" destId="{56E87B85-1737-4936-A179-2E766EEA4BA5}" srcOrd="0" destOrd="0" presId="urn:microsoft.com/office/officeart/2005/8/layout/orgChart1"/>
    <dgm:cxn modelId="{203C65CA-0D7B-4DB0-B96A-CD590E5705F3}" type="presParOf" srcId="{3D7C619D-40A9-4C87-88BB-9D9C1FA89AC6}" destId="{5B316369-23D3-4AD2-9B48-382169256A56}" srcOrd="1" destOrd="0" presId="urn:microsoft.com/office/officeart/2005/8/layout/orgChart1"/>
    <dgm:cxn modelId="{958DCF28-6EB7-47E6-916A-5B67A3800242}" type="presParOf" srcId="{A518283F-44CF-476C-8440-5B099210722C}" destId="{0FF63B5E-F43C-490A-B83A-4532D5526CBD}" srcOrd="1" destOrd="0" presId="urn:microsoft.com/office/officeart/2005/8/layout/orgChart1"/>
    <dgm:cxn modelId="{70793FA3-5B7A-470B-B02F-D455339CEBBD}" type="presParOf" srcId="{A518283F-44CF-476C-8440-5B099210722C}" destId="{A5670DCC-A77F-4C74-84ED-F7AFD3FADBB2}" srcOrd="2" destOrd="0" presId="urn:microsoft.com/office/officeart/2005/8/layout/orgChart1"/>
    <dgm:cxn modelId="{444076CD-FB7D-42E6-A7DD-833BB87B1EC2}" type="presParOf" srcId="{2F54656D-38CA-49B8-B90A-EDF58F465080}" destId="{0CD497C8-A186-43AA-91E5-315058A441BD}" srcOrd="2" destOrd="0" presId="urn:microsoft.com/office/officeart/2005/8/layout/orgChart1"/>
    <dgm:cxn modelId="{A3B3A7BB-EDAE-4B58-94F8-5E8F18F230ED}" type="presParOf" srcId="{2F54656D-38CA-49B8-B90A-EDF58F465080}" destId="{9AFCB7BA-E1FE-462C-AC74-097CDFB69C35}" srcOrd="3" destOrd="0" presId="urn:microsoft.com/office/officeart/2005/8/layout/orgChart1"/>
    <dgm:cxn modelId="{32F1F288-9FC0-4FC3-8F6A-88ACB6946C4E}" type="presParOf" srcId="{9AFCB7BA-E1FE-462C-AC74-097CDFB69C35}" destId="{5FC06A6C-43CC-4284-954C-303A96DD0350}" srcOrd="0" destOrd="0" presId="urn:microsoft.com/office/officeart/2005/8/layout/orgChart1"/>
    <dgm:cxn modelId="{76C6208E-3E3C-475F-8C06-BFCF2ECA9F64}" type="presParOf" srcId="{5FC06A6C-43CC-4284-954C-303A96DD0350}" destId="{BB86B91F-CE5E-489C-8917-D404BCE6E48F}" srcOrd="0" destOrd="0" presId="urn:microsoft.com/office/officeart/2005/8/layout/orgChart1"/>
    <dgm:cxn modelId="{9B55F0DC-BFDA-4A15-8C8F-869EA1F01280}" type="presParOf" srcId="{5FC06A6C-43CC-4284-954C-303A96DD0350}" destId="{3EEF68A5-3083-42AC-983E-AA9C49FE0953}" srcOrd="1" destOrd="0" presId="urn:microsoft.com/office/officeart/2005/8/layout/orgChart1"/>
    <dgm:cxn modelId="{992A6C7F-4670-4A69-809B-8B906B4DD053}" type="presParOf" srcId="{9AFCB7BA-E1FE-462C-AC74-097CDFB69C35}" destId="{A31B63BB-4939-4725-B557-85EEF4D4C7A0}" srcOrd="1" destOrd="0" presId="urn:microsoft.com/office/officeart/2005/8/layout/orgChart1"/>
    <dgm:cxn modelId="{315FF60B-F487-4F72-8B86-E03F82230443}" type="presParOf" srcId="{9AFCB7BA-E1FE-462C-AC74-097CDFB69C35}" destId="{E1F60C3F-C66C-4C2C-B8FC-2D2BEBE30840}" srcOrd="2" destOrd="0" presId="urn:microsoft.com/office/officeart/2005/8/layout/orgChart1"/>
    <dgm:cxn modelId="{89CA48E9-44D6-43C2-9F86-B132DF13AD13}" type="presParOf" srcId="{767DE4D4-44C7-4F3A-8778-18A08FE37370}" destId="{2C1A860F-8BA4-4BB5-8BED-394AB1A91D57}" srcOrd="2" destOrd="0" presId="urn:microsoft.com/office/officeart/2005/8/layout/orgChart1"/>
    <dgm:cxn modelId="{2474B456-D84E-498B-8F15-9304060A43C1}" type="presParOf" srcId="{043CE71C-5DF6-45A1-B28E-5DE7BD2EB7DA}" destId="{3219F0F8-4EF8-4D6F-824C-9E6F0EF5C4DA}" srcOrd="2" destOrd="0" presId="urn:microsoft.com/office/officeart/2005/8/layout/orgChart1"/>
    <dgm:cxn modelId="{080F6885-08AF-4C03-BD82-ADC775BF44D0}" type="presParOf" srcId="{043CE71C-5DF6-45A1-B28E-5DE7BD2EB7DA}" destId="{C541C87D-3308-4898-A385-EA7BB589523E}" srcOrd="3" destOrd="0" presId="urn:microsoft.com/office/officeart/2005/8/layout/orgChart1"/>
    <dgm:cxn modelId="{BD72198D-EE4D-49BB-94CC-A0DF9390B864}" type="presParOf" srcId="{C541C87D-3308-4898-A385-EA7BB589523E}" destId="{3F980444-DEAE-4CB1-830F-2977E0FDE6FE}" srcOrd="0" destOrd="0" presId="urn:microsoft.com/office/officeart/2005/8/layout/orgChart1"/>
    <dgm:cxn modelId="{C3CD01E9-ACD9-4954-B0A2-C2CC52F6F3D9}" type="presParOf" srcId="{3F980444-DEAE-4CB1-830F-2977E0FDE6FE}" destId="{3B33A8E8-8B7A-48C1-A015-88F66FAFA50B}" srcOrd="0" destOrd="0" presId="urn:microsoft.com/office/officeart/2005/8/layout/orgChart1"/>
    <dgm:cxn modelId="{26B5EEDE-6853-44FB-AEA0-8D164F5136B4}" type="presParOf" srcId="{3F980444-DEAE-4CB1-830F-2977E0FDE6FE}" destId="{74213BB8-0DAA-4F57-873A-D0BB7D12ED52}" srcOrd="1" destOrd="0" presId="urn:microsoft.com/office/officeart/2005/8/layout/orgChart1"/>
    <dgm:cxn modelId="{8565EECA-F225-43D6-9BE3-48D8E85AB4D6}" type="presParOf" srcId="{C541C87D-3308-4898-A385-EA7BB589523E}" destId="{F4C80DB0-9E58-4D78-97F4-818A3323B740}" srcOrd="1" destOrd="0" presId="urn:microsoft.com/office/officeart/2005/8/layout/orgChart1"/>
    <dgm:cxn modelId="{33B87333-6395-4ECE-8E3C-9D31509D9477}" type="presParOf" srcId="{F4C80DB0-9E58-4D78-97F4-818A3323B740}" destId="{1635064E-8174-4E0A-AC6D-C521502D1B6E}" srcOrd="0" destOrd="0" presId="urn:microsoft.com/office/officeart/2005/8/layout/orgChart1"/>
    <dgm:cxn modelId="{11F236BE-E6BC-4EE3-90F6-B01EB8AE231D}" type="presParOf" srcId="{F4C80DB0-9E58-4D78-97F4-818A3323B740}" destId="{EAC27CB9-17C9-41F4-82A6-2411F183A3C7}" srcOrd="1" destOrd="0" presId="urn:microsoft.com/office/officeart/2005/8/layout/orgChart1"/>
    <dgm:cxn modelId="{F4FD61C7-0A77-4D30-960B-401DC1A05069}" type="presParOf" srcId="{EAC27CB9-17C9-41F4-82A6-2411F183A3C7}" destId="{3CA9D62D-E44A-423C-AFB4-E8DD05D5A218}" srcOrd="0" destOrd="0" presId="urn:microsoft.com/office/officeart/2005/8/layout/orgChart1"/>
    <dgm:cxn modelId="{BE98836A-57B0-4068-952B-0E9A4A80751A}" type="presParOf" srcId="{3CA9D62D-E44A-423C-AFB4-E8DD05D5A218}" destId="{26897C8C-D787-48C6-9A62-AD74ED688FBB}" srcOrd="0" destOrd="0" presId="urn:microsoft.com/office/officeart/2005/8/layout/orgChart1"/>
    <dgm:cxn modelId="{AAB1052E-86D9-42B9-A279-03928D52378E}" type="presParOf" srcId="{3CA9D62D-E44A-423C-AFB4-E8DD05D5A218}" destId="{B58E9285-C019-4F71-86EC-1E63C8B9A509}" srcOrd="1" destOrd="0" presId="urn:microsoft.com/office/officeart/2005/8/layout/orgChart1"/>
    <dgm:cxn modelId="{8266E5DF-815E-49A3-93C8-1CDDD04CB6D9}" type="presParOf" srcId="{EAC27CB9-17C9-41F4-82A6-2411F183A3C7}" destId="{B8A7F7DA-2ACE-4114-89DD-8F1C09296FBD}" srcOrd="1" destOrd="0" presId="urn:microsoft.com/office/officeart/2005/8/layout/orgChart1"/>
    <dgm:cxn modelId="{395328A1-3F81-4924-BE7E-9EA839F5C4B6}" type="presParOf" srcId="{EAC27CB9-17C9-41F4-82A6-2411F183A3C7}" destId="{2A3DC029-0F0C-4869-9E66-139704EC0AF6}" srcOrd="2" destOrd="0" presId="urn:microsoft.com/office/officeart/2005/8/layout/orgChart1"/>
    <dgm:cxn modelId="{CA493894-89EA-4284-9AF9-F783AA73C1CF}" type="presParOf" srcId="{C541C87D-3308-4898-A385-EA7BB589523E}" destId="{3EF45B87-A5CD-466C-B88B-DEC1F31472B1}" srcOrd="2" destOrd="0" presId="urn:microsoft.com/office/officeart/2005/8/layout/orgChart1"/>
    <dgm:cxn modelId="{CDF58D08-27FB-4145-B863-612F8E37863E}" type="presParOf" srcId="{FC3C4B80-932F-4615-8EBE-8E5EBB6C81B9}" destId="{8A77E939-C1B2-40F7-B8CE-A1E79B6F47B1}" srcOrd="2" destOrd="0" presId="urn:microsoft.com/office/officeart/2005/8/layout/orgChart1"/>
    <dgm:cxn modelId="{9D9700F1-67E0-4178-A906-616197D5A0F2}" type="presParOf" srcId="{19A4380E-DEE8-4BBC-A868-1CD6EA33CA1B}" destId="{0C48D783-55C1-44EF-8E00-D5CCEF718A2C}" srcOrd="2" destOrd="0" presId="urn:microsoft.com/office/officeart/2005/8/layout/orgChart1"/>
    <dgm:cxn modelId="{201F5DD6-1362-4957-B48C-D1A73D2913BB}" type="presParOf" srcId="{595447E6-B442-41B0-AA8D-FEA22F984E83}" destId="{7933BDE3-12E6-47DC-A179-CB997C6CB32E}" srcOrd="2" destOrd="0" presId="urn:microsoft.com/office/officeart/2005/8/layout/orgChart1"/>
    <dgm:cxn modelId="{B8E4EBA7-818E-4718-B5F4-C4C2C33F5C51}" type="presParOf" srcId="{595447E6-B442-41B0-AA8D-FEA22F984E83}" destId="{66FA571F-2A39-4ED6-853D-0B4DD9567B07}" srcOrd="3" destOrd="0" presId="urn:microsoft.com/office/officeart/2005/8/layout/orgChart1"/>
    <dgm:cxn modelId="{9D5F9E81-D636-4009-9AEC-07E9DC2427A8}" type="presParOf" srcId="{66FA571F-2A39-4ED6-853D-0B4DD9567B07}" destId="{DD3F6854-26DC-4106-8D7F-E1F1338F1C14}" srcOrd="0" destOrd="0" presId="urn:microsoft.com/office/officeart/2005/8/layout/orgChart1"/>
    <dgm:cxn modelId="{01C08654-B4E0-45C6-84E3-CDD0DD661B2F}" type="presParOf" srcId="{DD3F6854-26DC-4106-8D7F-E1F1338F1C14}" destId="{BDD373FA-C3FC-4C9D-B926-2F48ACE6232C}" srcOrd="0" destOrd="0" presId="urn:microsoft.com/office/officeart/2005/8/layout/orgChart1"/>
    <dgm:cxn modelId="{51C7BE72-ECB4-4F58-8AEE-9E17498A95E4}" type="presParOf" srcId="{DD3F6854-26DC-4106-8D7F-E1F1338F1C14}" destId="{CDE76BDE-734C-4B30-8D24-D0935A993F3B}" srcOrd="1" destOrd="0" presId="urn:microsoft.com/office/officeart/2005/8/layout/orgChart1"/>
    <dgm:cxn modelId="{B5A3DAB1-A50A-4DAC-9A90-5D07E4E4FC9D}" type="presParOf" srcId="{66FA571F-2A39-4ED6-853D-0B4DD9567B07}" destId="{E77F1C07-B31D-4B12-815A-74BADC57A0C8}" srcOrd="1" destOrd="0" presId="urn:microsoft.com/office/officeart/2005/8/layout/orgChart1"/>
    <dgm:cxn modelId="{48269ED3-25EC-4D7F-82C9-D7BE74330A56}" type="presParOf" srcId="{E77F1C07-B31D-4B12-815A-74BADC57A0C8}" destId="{7310E84F-DF3E-4BF1-A225-5D66AC0FCA4C}" srcOrd="0" destOrd="0" presId="urn:microsoft.com/office/officeart/2005/8/layout/orgChart1"/>
    <dgm:cxn modelId="{9F7F0689-A1E8-4A56-9AA5-DAB88930E470}" type="presParOf" srcId="{E77F1C07-B31D-4B12-815A-74BADC57A0C8}" destId="{FBFC1511-30D9-441E-84F1-83786EEB284E}" srcOrd="1" destOrd="0" presId="urn:microsoft.com/office/officeart/2005/8/layout/orgChart1"/>
    <dgm:cxn modelId="{B786EEB8-34EE-4A5D-AF00-6D08F293F8FC}" type="presParOf" srcId="{FBFC1511-30D9-441E-84F1-83786EEB284E}" destId="{AF0E71F3-CE9D-475E-97FB-F9131A6716FF}" srcOrd="0" destOrd="0" presId="urn:microsoft.com/office/officeart/2005/8/layout/orgChart1"/>
    <dgm:cxn modelId="{825E0ED3-1690-4EDF-885E-ED87FA4C130D}" type="presParOf" srcId="{AF0E71F3-CE9D-475E-97FB-F9131A6716FF}" destId="{17726D64-0D50-454A-AF00-4D58CA6421FF}" srcOrd="0" destOrd="0" presId="urn:microsoft.com/office/officeart/2005/8/layout/orgChart1"/>
    <dgm:cxn modelId="{2BA543FD-D46B-4FED-8168-36D5EE9F0D14}" type="presParOf" srcId="{AF0E71F3-CE9D-475E-97FB-F9131A6716FF}" destId="{78863990-79CC-40AA-A1C9-BFE5AC2B9342}" srcOrd="1" destOrd="0" presId="urn:microsoft.com/office/officeart/2005/8/layout/orgChart1"/>
    <dgm:cxn modelId="{AE19F2E6-478A-44E9-8AF5-4423818F01B2}" type="presParOf" srcId="{FBFC1511-30D9-441E-84F1-83786EEB284E}" destId="{CE5E5605-155B-4167-8E8D-83C34BD61C1F}" srcOrd="1" destOrd="0" presId="urn:microsoft.com/office/officeart/2005/8/layout/orgChart1"/>
    <dgm:cxn modelId="{B9D256B9-1809-4979-90BA-A5553D781AEB}" type="presParOf" srcId="{FBFC1511-30D9-441E-84F1-83786EEB284E}" destId="{BB59F339-4CE9-4F7D-9D47-94B329E29969}" srcOrd="2" destOrd="0" presId="urn:microsoft.com/office/officeart/2005/8/layout/orgChart1"/>
    <dgm:cxn modelId="{F44BF42B-278F-409D-8828-FC1AC5043CEC}" type="presParOf" srcId="{E77F1C07-B31D-4B12-815A-74BADC57A0C8}" destId="{2E8232A7-F5C4-4BA3-B16B-D58C6953D154}" srcOrd="2" destOrd="0" presId="urn:microsoft.com/office/officeart/2005/8/layout/orgChart1"/>
    <dgm:cxn modelId="{B4EA8886-800D-49AD-9FAF-B93CD4D0EBEB}" type="presParOf" srcId="{E77F1C07-B31D-4B12-815A-74BADC57A0C8}" destId="{0B2704C5-7EC6-42FD-9AA8-CE4E47C93CD5}" srcOrd="3" destOrd="0" presId="urn:microsoft.com/office/officeart/2005/8/layout/orgChart1"/>
    <dgm:cxn modelId="{49C89AAA-05EF-43F6-A582-71DA88437B26}" type="presParOf" srcId="{0B2704C5-7EC6-42FD-9AA8-CE4E47C93CD5}" destId="{6B3EBF11-C49D-4793-8808-13B53D359106}" srcOrd="0" destOrd="0" presId="urn:microsoft.com/office/officeart/2005/8/layout/orgChart1"/>
    <dgm:cxn modelId="{E6076FA4-C7DA-41B8-B296-6712F24DE8E1}" type="presParOf" srcId="{6B3EBF11-C49D-4793-8808-13B53D359106}" destId="{932CEFE7-1A5D-4EFB-871B-830FDDE66995}" srcOrd="0" destOrd="0" presId="urn:microsoft.com/office/officeart/2005/8/layout/orgChart1"/>
    <dgm:cxn modelId="{783FA11C-001D-40BC-A950-8CF4F4776F5D}" type="presParOf" srcId="{6B3EBF11-C49D-4793-8808-13B53D359106}" destId="{A71556B0-9E4E-4DE7-95A5-8EECAFEB5648}" srcOrd="1" destOrd="0" presId="urn:microsoft.com/office/officeart/2005/8/layout/orgChart1"/>
    <dgm:cxn modelId="{9A724F70-7A39-42CB-A8A3-211D55EC5083}" type="presParOf" srcId="{0B2704C5-7EC6-42FD-9AA8-CE4E47C93CD5}" destId="{E937E2BA-2BC4-4A66-AD6A-7C8D9BB9621D}" srcOrd="1" destOrd="0" presId="urn:microsoft.com/office/officeart/2005/8/layout/orgChart1"/>
    <dgm:cxn modelId="{125B4D96-12B1-48A0-B999-7201B2330266}" type="presParOf" srcId="{0B2704C5-7EC6-42FD-9AA8-CE4E47C93CD5}" destId="{D96F91E5-C0B0-49A1-88E1-74C6D2282BEC}" srcOrd="2" destOrd="0" presId="urn:microsoft.com/office/officeart/2005/8/layout/orgChart1"/>
    <dgm:cxn modelId="{13E395CB-EC62-4707-84F3-759FC90C0CDA}" type="presParOf" srcId="{66FA571F-2A39-4ED6-853D-0B4DD9567B07}" destId="{3E6ABA73-B45C-4BF1-8287-8702B8F66F90}" srcOrd="2" destOrd="0" presId="urn:microsoft.com/office/officeart/2005/8/layout/orgChart1"/>
    <dgm:cxn modelId="{E070A4E7-254A-43E8-B683-2741F6C5EB3A}" type="presParOf" srcId="{595447E6-B442-41B0-AA8D-FEA22F984E83}" destId="{7B685589-72F7-4237-A68F-E7499A66A995}" srcOrd="4" destOrd="0" presId="urn:microsoft.com/office/officeart/2005/8/layout/orgChart1"/>
    <dgm:cxn modelId="{5FD9638D-4C4D-4622-81D5-4C1E95E2E973}" type="presParOf" srcId="{595447E6-B442-41B0-AA8D-FEA22F984E83}" destId="{B7C5DAED-66B5-4163-9260-71715F54ED63}" srcOrd="5" destOrd="0" presId="urn:microsoft.com/office/officeart/2005/8/layout/orgChart1"/>
    <dgm:cxn modelId="{A3A6FF3F-F0D1-4352-9F2D-CCDD54853C6C}" type="presParOf" srcId="{B7C5DAED-66B5-4163-9260-71715F54ED63}" destId="{A77A0184-D214-44D4-A051-1932E93D6F74}" srcOrd="0" destOrd="0" presId="urn:microsoft.com/office/officeart/2005/8/layout/orgChart1"/>
    <dgm:cxn modelId="{578EE13B-B23D-4A60-B1D6-55C4D26A9FF4}" type="presParOf" srcId="{A77A0184-D214-44D4-A051-1932E93D6F74}" destId="{483CDD18-1668-4507-B9AC-891765CD6066}" srcOrd="0" destOrd="0" presId="urn:microsoft.com/office/officeart/2005/8/layout/orgChart1"/>
    <dgm:cxn modelId="{A8C5CEB7-5D41-47BB-8208-47E4604C708B}" type="presParOf" srcId="{A77A0184-D214-44D4-A051-1932E93D6F74}" destId="{7F345344-B083-469D-955E-5921621845CA}" srcOrd="1" destOrd="0" presId="urn:microsoft.com/office/officeart/2005/8/layout/orgChart1"/>
    <dgm:cxn modelId="{1C5C5E6C-5F8E-441E-993B-0834FA4484AE}" type="presParOf" srcId="{B7C5DAED-66B5-4163-9260-71715F54ED63}" destId="{6CADFEB0-B539-44AF-A25F-F5C8794AC545}" srcOrd="1" destOrd="0" presId="urn:microsoft.com/office/officeart/2005/8/layout/orgChart1"/>
    <dgm:cxn modelId="{E1287FB4-B77A-48F5-817D-FA54A91EEA06}" type="presParOf" srcId="{6CADFEB0-B539-44AF-A25F-F5C8794AC545}" destId="{AC9723D9-6ED5-475D-893C-6A74D663C613}" srcOrd="0" destOrd="0" presId="urn:microsoft.com/office/officeart/2005/8/layout/orgChart1"/>
    <dgm:cxn modelId="{E0782FAA-B3E2-42D5-8ACF-82120F2A45A5}" type="presParOf" srcId="{6CADFEB0-B539-44AF-A25F-F5C8794AC545}" destId="{860D26A9-8A45-4364-97B3-4254DAD666A3}" srcOrd="1" destOrd="0" presId="urn:microsoft.com/office/officeart/2005/8/layout/orgChart1"/>
    <dgm:cxn modelId="{0369A624-1C5F-4E54-852C-7362C23A7BBF}" type="presParOf" srcId="{860D26A9-8A45-4364-97B3-4254DAD666A3}" destId="{0F066DF7-6672-4688-BABA-DF184DF4945B}" srcOrd="0" destOrd="0" presId="urn:microsoft.com/office/officeart/2005/8/layout/orgChart1"/>
    <dgm:cxn modelId="{27F2D31D-EA83-4C49-B0E7-6AC6D728C84B}" type="presParOf" srcId="{0F066DF7-6672-4688-BABA-DF184DF4945B}" destId="{67FB46FB-66B8-4EBA-9F01-91FCFD3A5AA1}" srcOrd="0" destOrd="0" presId="urn:microsoft.com/office/officeart/2005/8/layout/orgChart1"/>
    <dgm:cxn modelId="{A858A44C-9C24-4385-9AAE-704E631014CB}" type="presParOf" srcId="{0F066DF7-6672-4688-BABA-DF184DF4945B}" destId="{5CCCB31E-8DAE-4096-B5B1-07E51E3516C6}" srcOrd="1" destOrd="0" presId="urn:microsoft.com/office/officeart/2005/8/layout/orgChart1"/>
    <dgm:cxn modelId="{5C45E0B5-674C-48C8-A0B8-3BF356327D78}" type="presParOf" srcId="{860D26A9-8A45-4364-97B3-4254DAD666A3}" destId="{BE5FA502-4ED0-432D-8E75-CFAE3389102B}" srcOrd="1" destOrd="0" presId="urn:microsoft.com/office/officeart/2005/8/layout/orgChart1"/>
    <dgm:cxn modelId="{24FFFC23-C005-473D-9A2C-ACDF03F5C7F3}" type="presParOf" srcId="{860D26A9-8A45-4364-97B3-4254DAD666A3}" destId="{5FC4E7DD-2288-4D4D-8407-0754528B6C74}" srcOrd="2" destOrd="0" presId="urn:microsoft.com/office/officeart/2005/8/layout/orgChart1"/>
    <dgm:cxn modelId="{4E273EBD-46D7-4F5C-BFEE-C84F044E0DF2}" type="presParOf" srcId="{B7C5DAED-66B5-4163-9260-71715F54ED63}" destId="{5341DD9C-7D65-4E12-B6C1-98E43932E5D9}" srcOrd="2" destOrd="0" presId="urn:microsoft.com/office/officeart/2005/8/layout/orgChart1"/>
    <dgm:cxn modelId="{A39CB174-B012-45FC-AF10-0F97380EEC53}" type="presParOf" srcId="{DD3B1BA5-00A0-4403-8E0C-77DB9E92F5B1}" destId="{473C65CA-2FD2-46B4-AA75-31E7346A33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B69B-33C8-4578-AD65-AB6A2B02BC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919D2C5-B2C0-40BA-9150-3AE20DDB43B4}">
      <dgm:prSet phldrT="[Text]" phldr="0" custT="1"/>
      <dgm:spPr/>
      <dgm:t>
        <a:bodyPr/>
        <a:lstStyle/>
        <a:p>
          <a:r>
            <a:rPr lang="en-US" sz="900" dirty="0"/>
            <a:t>Campus Kortrijk</a:t>
          </a:r>
          <a:endParaRPr lang="nl-BE" sz="900" dirty="0"/>
        </a:p>
      </dgm:t>
    </dgm:pt>
    <dgm:pt modelId="{F7B62B83-1F06-4485-9E3C-6014E5051BE9}" type="parTrans" cxnId="{36F2D1EB-54C7-4EED-8A58-2E9B42A4A735}">
      <dgm:prSet/>
      <dgm:spPr/>
      <dgm:t>
        <a:bodyPr/>
        <a:lstStyle/>
        <a:p>
          <a:endParaRPr lang="nl-BE" sz="2000"/>
        </a:p>
      </dgm:t>
    </dgm:pt>
    <dgm:pt modelId="{96AB16F7-9F92-49BA-AF0F-307AA0429AEB}" type="sibTrans" cxnId="{36F2D1EB-54C7-4EED-8A58-2E9B42A4A735}">
      <dgm:prSet/>
      <dgm:spPr/>
      <dgm:t>
        <a:bodyPr/>
        <a:lstStyle/>
        <a:p>
          <a:endParaRPr lang="nl-BE" sz="2000"/>
        </a:p>
      </dgm:t>
    </dgm:pt>
    <dgm:pt modelId="{2FE222AB-92B2-451C-AA5E-33B9C3D04ACE}">
      <dgm:prSet phldrT="[Text]" phldr="0" custT="1"/>
      <dgm:spPr/>
      <dgm:t>
        <a:bodyPr/>
        <a:lstStyle/>
        <a:p>
          <a:r>
            <a:rPr lang="en-US" sz="900" dirty="0" err="1"/>
            <a:t>Gebouw</a:t>
          </a:r>
          <a:r>
            <a:rPr lang="en-US" sz="900" dirty="0"/>
            <a:t> O</a:t>
          </a:r>
          <a:endParaRPr lang="nl-BE" sz="900" dirty="0">
            <a:solidFill>
              <a:schemeClr val="tx1"/>
            </a:solidFill>
          </a:endParaRPr>
        </a:p>
      </dgm:t>
    </dgm:pt>
    <dgm:pt modelId="{606027C0-F2D1-4525-BF94-D4F18589269A}" type="parTrans" cxnId="{F07A899E-A04A-4AB7-B554-2C62FB7DF0A4}">
      <dgm:prSet/>
      <dgm:spPr/>
      <dgm:t>
        <a:bodyPr/>
        <a:lstStyle/>
        <a:p>
          <a:endParaRPr lang="nl-BE" sz="2000"/>
        </a:p>
      </dgm:t>
    </dgm:pt>
    <dgm:pt modelId="{07F7D835-C5DF-4474-85D4-4A80EE36AC07}" type="sibTrans" cxnId="{F07A899E-A04A-4AB7-B554-2C62FB7DF0A4}">
      <dgm:prSet/>
      <dgm:spPr/>
      <dgm:t>
        <a:bodyPr/>
        <a:lstStyle/>
        <a:p>
          <a:endParaRPr lang="nl-BE" sz="2000"/>
        </a:p>
      </dgm:t>
    </dgm:pt>
    <dgm:pt modelId="{42AB8A96-83EC-4D0C-8437-7656595C0B2E}">
      <dgm:prSet phldrT="[Text]" phldr="0" custT="1"/>
      <dgm:spPr/>
      <dgm:t>
        <a:bodyPr/>
        <a:lstStyle/>
        <a:p>
          <a:r>
            <a:rPr lang="en-US" sz="900" dirty="0" err="1"/>
            <a:t>Gebouw</a:t>
          </a:r>
          <a:r>
            <a:rPr lang="en-US" sz="900" dirty="0"/>
            <a:t> A</a:t>
          </a:r>
          <a:endParaRPr lang="nl-BE" sz="900" dirty="0"/>
        </a:p>
      </dgm:t>
    </dgm:pt>
    <dgm:pt modelId="{68A6497C-92FE-4EE2-9C50-90C26A4E0CEC}" type="parTrans" cxnId="{12498671-9BF2-4B32-956E-4293C782B162}">
      <dgm:prSet/>
      <dgm:spPr/>
      <dgm:t>
        <a:bodyPr/>
        <a:lstStyle/>
        <a:p>
          <a:endParaRPr lang="nl-BE" sz="2000"/>
        </a:p>
      </dgm:t>
    </dgm:pt>
    <dgm:pt modelId="{DEE76271-C9DD-4F3C-A470-4019140D71C5}" type="sibTrans" cxnId="{12498671-9BF2-4B32-956E-4293C782B162}">
      <dgm:prSet/>
      <dgm:spPr/>
      <dgm:t>
        <a:bodyPr/>
        <a:lstStyle/>
        <a:p>
          <a:endParaRPr lang="nl-BE" sz="2000"/>
        </a:p>
      </dgm:t>
    </dgm:pt>
    <dgm:pt modelId="{D23D716E-59B1-441C-B51C-2ED77FE2534B}">
      <dgm:prSet phldrT="[Text]" phldr="0" custT="1"/>
      <dgm:spPr/>
      <dgm:t>
        <a:bodyPr/>
        <a:lstStyle/>
        <a:p>
          <a:r>
            <a:rPr lang="en-US" sz="900" dirty="0"/>
            <a:t>Penta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</a:t>
          </a:r>
          <a:r>
            <a:rPr lang="nl-BE" sz="900" dirty="0" err="1">
              <a:solidFill>
                <a:schemeClr val="tx1"/>
              </a:solidFill>
            </a:rPr>
            <a:t>Penta_Afname_kW</a:t>
          </a:r>
          <a:br>
            <a:rPr lang="nl-BE" sz="900" dirty="0">
              <a:solidFill>
                <a:schemeClr val="tx1"/>
              </a:solidFill>
            </a:rPr>
          </a:br>
          <a:r>
            <a:rPr lang="nl-BE" sz="900" dirty="0">
              <a:solidFill>
                <a:schemeClr val="tx1"/>
              </a:solidFill>
            </a:rPr>
            <a:t>PV-productie: </a:t>
          </a:r>
          <a:r>
            <a:rPr lang="nl-BE" sz="900" dirty="0" err="1">
              <a:solidFill>
                <a:schemeClr val="tx1"/>
              </a:solidFill>
            </a:rPr>
            <a:t>Penta_Pvproductie_kW</a:t>
          </a:r>
          <a:br>
            <a:rPr lang="nl-BE" sz="900" dirty="0">
              <a:solidFill>
                <a:schemeClr val="tx1"/>
              </a:solidFill>
            </a:rPr>
          </a:br>
          <a:r>
            <a:rPr lang="nl-BE" sz="900" dirty="0" err="1">
              <a:solidFill>
                <a:schemeClr val="tx1"/>
              </a:solidFill>
            </a:rPr>
            <a:t>WKK_productie</a:t>
          </a:r>
          <a:r>
            <a:rPr lang="nl-BE" sz="900" dirty="0">
              <a:solidFill>
                <a:schemeClr val="tx1"/>
              </a:solidFill>
            </a:rPr>
            <a:t>: </a:t>
          </a:r>
          <a:r>
            <a:rPr lang="nl-BE" sz="900" dirty="0" err="1">
              <a:solidFill>
                <a:schemeClr val="tx1"/>
              </a:solidFill>
            </a:rPr>
            <a:t>Penta_WKKproductie_kW</a:t>
          </a:r>
          <a:endParaRPr lang="nl-BE" sz="900" dirty="0">
            <a:solidFill>
              <a:schemeClr val="tx1"/>
            </a:solidFill>
          </a:endParaRPr>
        </a:p>
      </dgm:t>
    </dgm:pt>
    <dgm:pt modelId="{E739263B-CF45-43BB-B778-1DA0409E5E16}" type="parTrans" cxnId="{C0070616-206B-4616-B128-B58AD4692DB8}">
      <dgm:prSet/>
      <dgm:spPr/>
      <dgm:t>
        <a:bodyPr/>
        <a:lstStyle/>
        <a:p>
          <a:endParaRPr lang="nl-BE" sz="2000"/>
        </a:p>
      </dgm:t>
    </dgm:pt>
    <dgm:pt modelId="{06B16819-1721-45C8-B3F5-296A7A19C7F3}" type="sibTrans" cxnId="{C0070616-206B-4616-B128-B58AD4692DB8}">
      <dgm:prSet/>
      <dgm:spPr/>
      <dgm:t>
        <a:bodyPr/>
        <a:lstStyle/>
        <a:p>
          <a:endParaRPr lang="nl-BE" sz="2000"/>
        </a:p>
      </dgm:t>
    </dgm:pt>
    <dgm:pt modelId="{7CF55C47-374F-4FE0-8C93-1E32325F45ED}">
      <dgm:prSet phldrT="[Text]" phldr="0" custT="1"/>
      <dgm:spPr/>
      <dgm:t>
        <a:bodyPr/>
        <a:lstStyle/>
        <a:p>
          <a:r>
            <a:rPr lang="en-US" sz="900" dirty="0"/>
            <a:t>OBEE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dirty="0">
              <a:solidFill>
                <a:schemeClr val="tx1"/>
              </a:solidFill>
            </a:rPr>
            <a:t>G_OB_VermogenL1_kW, G_OB_VermogenL2_kW, G_OB_VermogenL3_kW</a:t>
          </a:r>
        </a:p>
      </dgm:t>
    </dgm:pt>
    <dgm:pt modelId="{8AC525D2-0E98-4B00-AF87-277068AD270A}" type="parTrans" cxnId="{402018EA-BE7B-48D8-97B5-6B87F37F1178}">
      <dgm:prSet/>
      <dgm:spPr/>
      <dgm:t>
        <a:bodyPr/>
        <a:lstStyle/>
        <a:p>
          <a:endParaRPr lang="nl-BE" sz="2000"/>
        </a:p>
      </dgm:t>
    </dgm:pt>
    <dgm:pt modelId="{6EF1B274-C26A-49DB-829B-7DB94B85CB55}" type="sibTrans" cxnId="{402018EA-BE7B-48D8-97B5-6B87F37F1178}">
      <dgm:prSet/>
      <dgm:spPr/>
      <dgm:t>
        <a:bodyPr/>
        <a:lstStyle/>
        <a:p>
          <a:endParaRPr lang="nl-BE" sz="2000"/>
        </a:p>
      </dgm:t>
    </dgm:pt>
    <dgm:pt modelId="{ADC1BDA6-BE87-4017-9466-F6A2C40C39EC}">
      <dgm:prSet phldrT="[Text]" phldr="0" custT="1"/>
      <dgm:spPr/>
      <dgm:t>
        <a:bodyPr/>
        <a:lstStyle/>
        <a:p>
          <a:r>
            <a:rPr lang="en-US" sz="900" dirty="0" err="1"/>
            <a:t>Kluisjesdienst</a:t>
          </a:r>
          <a:endParaRPr lang="nl-BE" sz="900" dirty="0"/>
        </a:p>
      </dgm:t>
    </dgm:pt>
    <dgm:pt modelId="{7E957070-B8D5-49FF-95DB-0D4DEA47C696}" type="parTrans" cxnId="{66E2ED8A-B1DE-474D-AE21-4F6710F86C14}">
      <dgm:prSet/>
      <dgm:spPr/>
      <dgm:t>
        <a:bodyPr/>
        <a:lstStyle/>
        <a:p>
          <a:endParaRPr lang="nl-BE" sz="2000"/>
        </a:p>
      </dgm:t>
    </dgm:pt>
    <dgm:pt modelId="{44B0691D-41A7-4A28-BCA2-3A301DB783E5}" type="sibTrans" cxnId="{66E2ED8A-B1DE-474D-AE21-4F6710F86C14}">
      <dgm:prSet/>
      <dgm:spPr/>
      <dgm:t>
        <a:bodyPr/>
        <a:lstStyle/>
        <a:p>
          <a:endParaRPr lang="nl-BE" sz="2000"/>
        </a:p>
      </dgm:t>
    </dgm:pt>
    <dgm:pt modelId="{D208035E-7BA5-453C-88FA-E59BB5D49ADD}">
      <dgm:prSet phldrT="[Text]" phldr="0" custT="1"/>
      <dgm:spPr/>
      <dgm:t>
        <a:bodyPr/>
        <a:lstStyle/>
        <a:p>
          <a:r>
            <a:rPr lang="en-US" sz="900" dirty="0"/>
            <a:t>Gang 100-200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dirty="0">
              <a:solidFill>
                <a:schemeClr val="tx1"/>
              </a:solidFill>
            </a:rPr>
            <a:t>G_A_100-200_Vermogen_W</a:t>
          </a:r>
        </a:p>
      </dgm:t>
    </dgm:pt>
    <dgm:pt modelId="{9CE39496-D9ED-4370-B285-62AE4456AA53}" type="parTrans" cxnId="{C0FA5429-4D6F-4560-AF0B-14EEE9DBDF0F}">
      <dgm:prSet/>
      <dgm:spPr/>
      <dgm:t>
        <a:bodyPr/>
        <a:lstStyle/>
        <a:p>
          <a:endParaRPr lang="nl-BE" sz="2000"/>
        </a:p>
      </dgm:t>
    </dgm:pt>
    <dgm:pt modelId="{89495B50-8245-4E7D-BFDF-AB003FD94A62}" type="sibTrans" cxnId="{C0FA5429-4D6F-4560-AF0B-14EEE9DBDF0F}">
      <dgm:prSet/>
      <dgm:spPr/>
      <dgm:t>
        <a:bodyPr/>
        <a:lstStyle/>
        <a:p>
          <a:endParaRPr lang="nl-BE" sz="2000"/>
        </a:p>
      </dgm:t>
    </dgm:pt>
    <dgm:pt modelId="{369FA88C-F581-4E49-A070-A2B0ECC986AD}">
      <dgm:prSet phldrT="[Text]" phldr="0" custT="1"/>
      <dgm:spPr/>
      <dgm:t>
        <a:bodyPr/>
        <a:lstStyle/>
        <a:p>
          <a:r>
            <a:rPr lang="en-US" sz="900" dirty="0"/>
            <a:t>Gang 300-500</a:t>
          </a:r>
          <a:endParaRPr lang="nl-BE" sz="900" dirty="0"/>
        </a:p>
      </dgm:t>
    </dgm:pt>
    <dgm:pt modelId="{D2CC0523-7EE8-4E96-A08F-08C289539627}" type="parTrans" cxnId="{73349FBF-1940-489D-AEAD-C20646988514}">
      <dgm:prSet/>
      <dgm:spPr/>
      <dgm:t>
        <a:bodyPr/>
        <a:lstStyle/>
        <a:p>
          <a:endParaRPr lang="nl-BE" sz="2000"/>
        </a:p>
      </dgm:t>
    </dgm:pt>
    <dgm:pt modelId="{5546C12A-2D75-4E36-B38B-6DD558FDB398}" type="sibTrans" cxnId="{73349FBF-1940-489D-AEAD-C20646988514}">
      <dgm:prSet/>
      <dgm:spPr/>
      <dgm:t>
        <a:bodyPr/>
        <a:lstStyle/>
        <a:p>
          <a:endParaRPr lang="nl-BE" sz="2000"/>
        </a:p>
      </dgm:t>
    </dgm:pt>
    <dgm:pt modelId="{CA594AB6-1BBC-47C1-82D7-FA01A0B34240}">
      <dgm:prSet phldrT="[Text]" phldr="0" custT="1"/>
      <dgm:spPr/>
      <dgm:t>
        <a:bodyPr/>
        <a:lstStyle/>
        <a:p>
          <a:r>
            <a:rPr lang="en-US" sz="900" dirty="0"/>
            <a:t>AD + ID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b="0" i="0" u="none" dirty="0" err="1">
              <a:solidFill>
                <a:schemeClr val="tx1"/>
              </a:solidFill>
            </a:rPr>
            <a:t>AD_IDC_afname_W</a:t>
          </a:r>
          <a:br>
            <a:rPr lang="nl-BE" sz="900" b="0" i="0" u="none" dirty="0">
              <a:solidFill>
                <a:schemeClr val="tx1"/>
              </a:solidFill>
            </a:rPr>
          </a:br>
          <a:r>
            <a:rPr lang="nl-BE" sz="900" b="0" i="0" u="none" dirty="0" err="1">
              <a:solidFill>
                <a:schemeClr val="tx1"/>
              </a:solidFill>
            </a:rPr>
            <a:t>PV-productie:AD_IDC_Pvproductie_W</a:t>
          </a:r>
          <a:endParaRPr lang="nl-BE" sz="900" dirty="0">
            <a:solidFill>
              <a:schemeClr val="tx1"/>
            </a:solidFill>
          </a:endParaRPr>
        </a:p>
      </dgm:t>
    </dgm:pt>
    <dgm:pt modelId="{32983A17-DE05-4A87-80D4-37BF9D1546DE}" type="parTrans" cxnId="{F9FEF88A-EAB2-49FF-ABAD-110C34CD9A05}">
      <dgm:prSet/>
      <dgm:spPr/>
      <dgm:t>
        <a:bodyPr/>
        <a:lstStyle/>
        <a:p>
          <a:endParaRPr lang="nl-BE" sz="2000"/>
        </a:p>
      </dgm:t>
    </dgm:pt>
    <dgm:pt modelId="{72F047C2-7F97-45BF-9F76-5A34DE2F6711}" type="sibTrans" cxnId="{F9FEF88A-EAB2-49FF-ABAD-110C34CD9A05}">
      <dgm:prSet/>
      <dgm:spPr/>
      <dgm:t>
        <a:bodyPr/>
        <a:lstStyle/>
        <a:p>
          <a:endParaRPr lang="nl-BE" sz="2000"/>
        </a:p>
      </dgm:t>
    </dgm:pt>
    <dgm:pt modelId="{6CE7AD00-E73A-4F1F-88B4-7355CC89BFCB}">
      <dgm:prSet phldrT="[Text]" phldr="0" custT="1"/>
      <dgm:spPr/>
      <dgm:t>
        <a:bodyPr/>
        <a:lstStyle/>
        <a:p>
          <a:r>
            <a:rPr lang="en-US" sz="900" dirty="0" err="1"/>
            <a:t>Lemcko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dirty="0" err="1">
              <a:solidFill>
                <a:schemeClr val="tx1"/>
              </a:solidFill>
            </a:rPr>
            <a:t>Lemcko_Afname_kW</a:t>
          </a:r>
          <a:br>
            <a:rPr lang="nl-BE" sz="900" dirty="0">
              <a:solidFill>
                <a:schemeClr val="tx1"/>
              </a:solidFill>
            </a:rPr>
          </a:br>
          <a:r>
            <a:rPr lang="nl-BE" sz="900" dirty="0">
              <a:solidFill>
                <a:schemeClr val="tx1"/>
              </a:solidFill>
            </a:rPr>
            <a:t>PV-productie: </a:t>
          </a:r>
          <a:r>
            <a:rPr lang="nl-BE" sz="900" dirty="0" err="1">
              <a:solidFill>
                <a:schemeClr val="tx1"/>
              </a:solidFill>
            </a:rPr>
            <a:t>Lemcko_Pvproductie_kW</a:t>
          </a:r>
          <a:endParaRPr lang="nl-BE" sz="900" dirty="0">
            <a:solidFill>
              <a:schemeClr val="tx1"/>
            </a:solidFill>
          </a:endParaRPr>
        </a:p>
      </dgm:t>
    </dgm:pt>
    <dgm:pt modelId="{EA7DF85B-ADB4-46B8-97A2-7521356EE612}" type="parTrans" cxnId="{07DD34F2-8275-43A2-964D-B0D365BBFA34}">
      <dgm:prSet/>
      <dgm:spPr/>
      <dgm:t>
        <a:bodyPr/>
        <a:lstStyle/>
        <a:p>
          <a:endParaRPr lang="nl-BE" sz="2000"/>
        </a:p>
      </dgm:t>
    </dgm:pt>
    <dgm:pt modelId="{704A5773-48A7-4304-8E00-81D3F3416767}" type="sibTrans" cxnId="{07DD34F2-8275-43A2-964D-B0D365BBFA34}">
      <dgm:prSet/>
      <dgm:spPr/>
      <dgm:t>
        <a:bodyPr/>
        <a:lstStyle/>
        <a:p>
          <a:endParaRPr lang="nl-BE" sz="2000"/>
        </a:p>
      </dgm:t>
    </dgm:pt>
    <dgm:pt modelId="{AEA71F68-918C-4A4F-9C06-A2E0D19FFA19}">
      <dgm:prSet phldrT="[Text]" phldr="0" custT="1"/>
      <dgm:spPr/>
      <dgm:t>
        <a:bodyPr/>
        <a:lstStyle/>
        <a:p>
          <a:r>
            <a:rPr lang="en-US" sz="900" dirty="0" err="1"/>
            <a:t>Klaslokalen</a:t>
          </a:r>
          <a:endParaRPr lang="nl-BE" sz="900" dirty="0"/>
        </a:p>
      </dgm:t>
    </dgm:pt>
    <dgm:pt modelId="{DF57A5AA-234B-4407-8A6D-BB9CC0416988}" type="parTrans" cxnId="{3FA59582-4301-488D-A3B0-064F00C911C3}">
      <dgm:prSet/>
      <dgm:spPr/>
      <dgm:t>
        <a:bodyPr/>
        <a:lstStyle/>
        <a:p>
          <a:endParaRPr lang="nl-BE" sz="2000"/>
        </a:p>
      </dgm:t>
    </dgm:pt>
    <dgm:pt modelId="{9B8D1A0E-6014-4EC7-B090-0F8A9FD11C9B}" type="sibTrans" cxnId="{3FA59582-4301-488D-A3B0-064F00C911C3}">
      <dgm:prSet/>
      <dgm:spPr/>
      <dgm:t>
        <a:bodyPr/>
        <a:lstStyle/>
        <a:p>
          <a:endParaRPr lang="nl-BE" sz="2000"/>
        </a:p>
      </dgm:t>
    </dgm:pt>
    <dgm:pt modelId="{BD642A6D-6556-4300-B60B-07376AAFB2C2}">
      <dgm:prSet phldrT="[Text]" phldr="0" custT="1"/>
      <dgm:spPr/>
      <dgm:t>
        <a:bodyPr/>
        <a:lstStyle/>
        <a:p>
          <a:r>
            <a:rPr lang="en-US" sz="900" dirty="0" err="1"/>
            <a:t>Weide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dirty="0" err="1">
              <a:solidFill>
                <a:schemeClr val="tx1"/>
              </a:solidFill>
            </a:rPr>
            <a:t>G_o_total_Vermogen_kW</a:t>
          </a:r>
          <a:endParaRPr lang="nl-BE" sz="900" dirty="0"/>
        </a:p>
      </dgm:t>
    </dgm:pt>
    <dgm:pt modelId="{D0B8A5C8-9CA5-49B6-AAF1-AC6D593B10FE}" type="parTrans" cxnId="{A1100906-3932-49EC-B804-A0EDF74786A9}">
      <dgm:prSet/>
      <dgm:spPr/>
      <dgm:t>
        <a:bodyPr/>
        <a:lstStyle/>
        <a:p>
          <a:endParaRPr lang="nl-BE"/>
        </a:p>
      </dgm:t>
    </dgm:pt>
    <dgm:pt modelId="{1ACF162E-8912-4189-8A7D-67C918D2B3D0}" type="sibTrans" cxnId="{A1100906-3932-49EC-B804-A0EDF74786A9}">
      <dgm:prSet/>
      <dgm:spPr/>
      <dgm:t>
        <a:bodyPr/>
        <a:lstStyle/>
        <a:p>
          <a:endParaRPr lang="nl-BE"/>
        </a:p>
      </dgm:t>
    </dgm:pt>
    <dgm:pt modelId="{B577176F-677E-4088-8FFC-FC68D9FDD3E2}">
      <dgm:prSet phldrT="[Text]" phldr="0" custT="1"/>
      <dgm:spPr/>
      <dgm:t>
        <a:bodyPr/>
        <a:lstStyle/>
        <a:p>
          <a:r>
            <a:rPr lang="en-US" sz="900" dirty="0"/>
            <a:t>De Reactor</a:t>
          </a:r>
          <a:br>
            <a:rPr lang="en-US" sz="900" dirty="0"/>
          </a:br>
          <a:r>
            <a:rPr lang="en-US" sz="900" dirty="0">
              <a:solidFill>
                <a:schemeClr val="tx1"/>
              </a:solidFill>
            </a:rPr>
            <a:t>Grid: </a:t>
          </a:r>
          <a:r>
            <a:rPr lang="nl-BE" sz="900" dirty="0" err="1">
              <a:solidFill>
                <a:schemeClr val="tx1"/>
              </a:solidFill>
            </a:rPr>
            <a:t>De_Reactor_Afname_W</a:t>
          </a:r>
          <a:br>
            <a:rPr lang="en-US" sz="900" dirty="0">
              <a:solidFill>
                <a:schemeClr val="tx1"/>
              </a:solidFill>
            </a:rPr>
          </a:br>
          <a:r>
            <a:rPr lang="en-US" sz="900" dirty="0">
              <a:solidFill>
                <a:schemeClr val="tx1"/>
              </a:solidFill>
            </a:rPr>
            <a:t>PV-</a:t>
          </a:r>
          <a:r>
            <a:rPr lang="en-US" sz="900" dirty="0" err="1">
              <a:solidFill>
                <a:schemeClr val="tx1"/>
              </a:solidFill>
            </a:rPr>
            <a:t>productie</a:t>
          </a:r>
          <a:r>
            <a:rPr lang="en-US" sz="900" dirty="0">
              <a:solidFill>
                <a:schemeClr val="tx1"/>
              </a:solidFill>
            </a:rPr>
            <a:t>: </a:t>
          </a:r>
          <a:r>
            <a:rPr lang="nl-BE" sz="900" dirty="0" err="1">
              <a:solidFill>
                <a:schemeClr val="tx1"/>
              </a:solidFill>
            </a:rPr>
            <a:t>De_Reactor_Productie_W</a:t>
          </a:r>
          <a:endParaRPr lang="nl-BE" sz="900" dirty="0">
            <a:solidFill>
              <a:schemeClr val="tx1"/>
            </a:solidFill>
          </a:endParaRPr>
        </a:p>
      </dgm:t>
    </dgm:pt>
    <dgm:pt modelId="{25AFF0FE-2654-41F5-AE0C-FC7BFAD856D6}" type="parTrans" cxnId="{9EFD1B8C-B012-4403-94E8-F2C3724DC781}">
      <dgm:prSet/>
      <dgm:spPr/>
      <dgm:t>
        <a:bodyPr/>
        <a:lstStyle/>
        <a:p>
          <a:endParaRPr lang="nl-BE"/>
        </a:p>
      </dgm:t>
    </dgm:pt>
    <dgm:pt modelId="{CB868208-F34D-4149-9647-1C64CABD6518}" type="sibTrans" cxnId="{9EFD1B8C-B012-4403-94E8-F2C3724DC781}">
      <dgm:prSet/>
      <dgm:spPr/>
      <dgm:t>
        <a:bodyPr/>
        <a:lstStyle/>
        <a:p>
          <a:endParaRPr lang="nl-BE"/>
        </a:p>
      </dgm:t>
    </dgm:pt>
    <dgm:pt modelId="{3CA6082F-A7D0-4730-B4BA-25387937C47C}" type="pres">
      <dgm:prSet presAssocID="{1B5DB69B-33C8-4578-AD65-AB6A2B02BC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3B1BA5-00A0-4403-8E0C-77DB9E92F5B1}" type="pres">
      <dgm:prSet presAssocID="{3919D2C5-B2C0-40BA-9150-3AE20DDB43B4}" presName="hierRoot1" presStyleCnt="0">
        <dgm:presLayoutVars>
          <dgm:hierBranch val="init"/>
        </dgm:presLayoutVars>
      </dgm:prSet>
      <dgm:spPr/>
    </dgm:pt>
    <dgm:pt modelId="{5B1A673E-E520-4B00-B6AD-3E114EBEDBC8}" type="pres">
      <dgm:prSet presAssocID="{3919D2C5-B2C0-40BA-9150-3AE20DDB43B4}" presName="rootComposite1" presStyleCnt="0"/>
      <dgm:spPr/>
    </dgm:pt>
    <dgm:pt modelId="{9E4A2A66-108B-40A4-848A-3F6BC22FAE91}" type="pres">
      <dgm:prSet presAssocID="{3919D2C5-B2C0-40BA-9150-3AE20DDB43B4}" presName="rootText1" presStyleLbl="node0" presStyleIdx="0" presStyleCnt="1">
        <dgm:presLayoutVars>
          <dgm:chPref val="3"/>
        </dgm:presLayoutVars>
      </dgm:prSet>
      <dgm:spPr/>
    </dgm:pt>
    <dgm:pt modelId="{1002572C-6641-4301-98A7-9B2AA7C799DE}" type="pres">
      <dgm:prSet presAssocID="{3919D2C5-B2C0-40BA-9150-3AE20DDB43B4}" presName="rootConnector1" presStyleLbl="node1" presStyleIdx="0" presStyleCnt="0"/>
      <dgm:spPr/>
    </dgm:pt>
    <dgm:pt modelId="{595447E6-B442-41B0-AA8D-FEA22F984E83}" type="pres">
      <dgm:prSet presAssocID="{3919D2C5-B2C0-40BA-9150-3AE20DDB43B4}" presName="hierChild2" presStyleCnt="0"/>
      <dgm:spPr/>
    </dgm:pt>
    <dgm:pt modelId="{216FD31E-D0E8-4251-B4B1-21BF46502F67}" type="pres">
      <dgm:prSet presAssocID="{D0B8A5C8-9CA5-49B6-AAF1-AC6D593B10FE}" presName="Name37" presStyleLbl="parChTrans1D2" presStyleIdx="0" presStyleCnt="3"/>
      <dgm:spPr/>
    </dgm:pt>
    <dgm:pt modelId="{6F73CBDB-3027-4F85-A472-F0D895EBD33A}" type="pres">
      <dgm:prSet presAssocID="{BD642A6D-6556-4300-B60B-07376AAFB2C2}" presName="hierRoot2" presStyleCnt="0">
        <dgm:presLayoutVars>
          <dgm:hierBranch val="init"/>
        </dgm:presLayoutVars>
      </dgm:prSet>
      <dgm:spPr/>
    </dgm:pt>
    <dgm:pt modelId="{8BF19D34-D9C9-4B37-BC0D-C28E55676441}" type="pres">
      <dgm:prSet presAssocID="{BD642A6D-6556-4300-B60B-07376AAFB2C2}" presName="rootComposite" presStyleCnt="0"/>
      <dgm:spPr/>
    </dgm:pt>
    <dgm:pt modelId="{06461371-67EE-4FB5-B866-7F89A627D947}" type="pres">
      <dgm:prSet presAssocID="{BD642A6D-6556-4300-B60B-07376AAFB2C2}" presName="rootText" presStyleLbl="node2" presStyleIdx="0" presStyleCnt="3">
        <dgm:presLayoutVars>
          <dgm:chPref val="3"/>
        </dgm:presLayoutVars>
      </dgm:prSet>
      <dgm:spPr/>
    </dgm:pt>
    <dgm:pt modelId="{911A5147-9FC0-45CD-9E2C-5C7AC924D4AD}" type="pres">
      <dgm:prSet presAssocID="{BD642A6D-6556-4300-B60B-07376AAFB2C2}" presName="rootConnector" presStyleLbl="node2" presStyleIdx="0" presStyleCnt="3"/>
      <dgm:spPr/>
    </dgm:pt>
    <dgm:pt modelId="{FBA951F4-40B4-48FA-B710-C5AFA59A0E7D}" type="pres">
      <dgm:prSet presAssocID="{BD642A6D-6556-4300-B60B-07376AAFB2C2}" presName="hierChild4" presStyleCnt="0"/>
      <dgm:spPr/>
    </dgm:pt>
    <dgm:pt modelId="{0470377A-1745-4A85-82F4-013D22F4A9B4}" type="pres">
      <dgm:prSet presAssocID="{606027C0-F2D1-4525-BF94-D4F18589269A}" presName="Name37" presStyleLbl="parChTrans1D3" presStyleIdx="0" presStyleCnt="2"/>
      <dgm:spPr/>
    </dgm:pt>
    <dgm:pt modelId="{62B77771-B6BB-4547-B778-2976F3A35D7B}" type="pres">
      <dgm:prSet presAssocID="{2FE222AB-92B2-451C-AA5E-33B9C3D04ACE}" presName="hierRoot2" presStyleCnt="0">
        <dgm:presLayoutVars>
          <dgm:hierBranch val="init"/>
        </dgm:presLayoutVars>
      </dgm:prSet>
      <dgm:spPr/>
    </dgm:pt>
    <dgm:pt modelId="{6DC326F2-7693-4A11-874D-8F0C3F81178A}" type="pres">
      <dgm:prSet presAssocID="{2FE222AB-92B2-451C-AA5E-33B9C3D04ACE}" presName="rootComposite" presStyleCnt="0"/>
      <dgm:spPr/>
    </dgm:pt>
    <dgm:pt modelId="{80E7D084-CE46-4A60-8127-0AE6A91A0D6B}" type="pres">
      <dgm:prSet presAssocID="{2FE222AB-92B2-451C-AA5E-33B9C3D04ACE}" presName="rootText" presStyleLbl="node3" presStyleIdx="0" presStyleCnt="2" custScaleY="70666">
        <dgm:presLayoutVars>
          <dgm:chPref val="3"/>
        </dgm:presLayoutVars>
      </dgm:prSet>
      <dgm:spPr/>
    </dgm:pt>
    <dgm:pt modelId="{E84ACA66-D2E5-4022-A4B6-014D83EB8CAB}" type="pres">
      <dgm:prSet presAssocID="{2FE222AB-92B2-451C-AA5E-33B9C3D04ACE}" presName="rootConnector" presStyleLbl="node3" presStyleIdx="0" presStyleCnt="2"/>
      <dgm:spPr/>
    </dgm:pt>
    <dgm:pt modelId="{B4890183-98DD-46C7-97D3-EEE2781F9303}" type="pres">
      <dgm:prSet presAssocID="{2FE222AB-92B2-451C-AA5E-33B9C3D04ACE}" presName="hierChild4" presStyleCnt="0"/>
      <dgm:spPr/>
    </dgm:pt>
    <dgm:pt modelId="{DA9685E0-149B-43B9-981B-3DE6A794DC1D}" type="pres">
      <dgm:prSet presAssocID="{25AFF0FE-2654-41F5-AE0C-FC7BFAD856D6}" presName="Name37" presStyleLbl="parChTrans1D4" presStyleIdx="0" presStyleCnt="7"/>
      <dgm:spPr/>
    </dgm:pt>
    <dgm:pt modelId="{F44212EF-CD07-4C24-8ECD-1DC15BEFCA7F}" type="pres">
      <dgm:prSet presAssocID="{B577176F-677E-4088-8FFC-FC68D9FDD3E2}" presName="hierRoot2" presStyleCnt="0">
        <dgm:presLayoutVars>
          <dgm:hierBranch val="init"/>
        </dgm:presLayoutVars>
      </dgm:prSet>
      <dgm:spPr/>
    </dgm:pt>
    <dgm:pt modelId="{0DE2AFD2-7385-4464-945C-F5CF3DA4CF71}" type="pres">
      <dgm:prSet presAssocID="{B577176F-677E-4088-8FFC-FC68D9FDD3E2}" presName="rootComposite" presStyleCnt="0"/>
      <dgm:spPr/>
    </dgm:pt>
    <dgm:pt modelId="{2F003E88-6719-4E15-9BAF-CBFC381B9626}" type="pres">
      <dgm:prSet presAssocID="{B577176F-677E-4088-8FFC-FC68D9FDD3E2}" presName="rootText" presStyleLbl="node4" presStyleIdx="0" presStyleCnt="7" custScaleY="204302">
        <dgm:presLayoutVars>
          <dgm:chPref val="3"/>
        </dgm:presLayoutVars>
      </dgm:prSet>
      <dgm:spPr/>
    </dgm:pt>
    <dgm:pt modelId="{99762AFF-79C3-46BD-9CD1-6BC49F8076B0}" type="pres">
      <dgm:prSet presAssocID="{B577176F-677E-4088-8FFC-FC68D9FDD3E2}" presName="rootConnector" presStyleLbl="node4" presStyleIdx="0" presStyleCnt="7"/>
      <dgm:spPr/>
    </dgm:pt>
    <dgm:pt modelId="{29E677FC-CF4A-4C0B-B612-6CAFA3A83666}" type="pres">
      <dgm:prSet presAssocID="{B577176F-677E-4088-8FFC-FC68D9FDD3E2}" presName="hierChild4" presStyleCnt="0"/>
      <dgm:spPr/>
    </dgm:pt>
    <dgm:pt modelId="{1CF5AF50-7739-4CCE-ACE5-5EB444A7F063}" type="pres">
      <dgm:prSet presAssocID="{B577176F-677E-4088-8FFC-FC68D9FDD3E2}" presName="hierChild5" presStyleCnt="0"/>
      <dgm:spPr/>
    </dgm:pt>
    <dgm:pt modelId="{9525C4BC-1EB6-4A99-B736-53EBA30E429A}" type="pres">
      <dgm:prSet presAssocID="{8AC525D2-0E98-4B00-AF87-277068AD270A}" presName="Name37" presStyleLbl="parChTrans1D4" presStyleIdx="1" presStyleCnt="7"/>
      <dgm:spPr/>
    </dgm:pt>
    <dgm:pt modelId="{C5484151-CCF3-48C3-9D1E-32B808336209}" type="pres">
      <dgm:prSet presAssocID="{7CF55C47-374F-4FE0-8C93-1E32325F45ED}" presName="hierRoot2" presStyleCnt="0">
        <dgm:presLayoutVars>
          <dgm:hierBranch val="init"/>
        </dgm:presLayoutVars>
      </dgm:prSet>
      <dgm:spPr/>
    </dgm:pt>
    <dgm:pt modelId="{189D5760-46FB-4130-92D9-D8C7FB22DD86}" type="pres">
      <dgm:prSet presAssocID="{7CF55C47-374F-4FE0-8C93-1E32325F45ED}" presName="rootComposite" presStyleCnt="0"/>
      <dgm:spPr/>
    </dgm:pt>
    <dgm:pt modelId="{D95388A1-45E1-4922-AB0B-69A96CB567BC}" type="pres">
      <dgm:prSet presAssocID="{7CF55C47-374F-4FE0-8C93-1E32325F45ED}" presName="rootText" presStyleLbl="node4" presStyleIdx="1" presStyleCnt="7" custScaleY="217339">
        <dgm:presLayoutVars>
          <dgm:chPref val="3"/>
        </dgm:presLayoutVars>
      </dgm:prSet>
      <dgm:spPr/>
    </dgm:pt>
    <dgm:pt modelId="{4688909B-1A55-46BA-B208-2C5ED9966D5F}" type="pres">
      <dgm:prSet presAssocID="{7CF55C47-374F-4FE0-8C93-1E32325F45ED}" presName="rootConnector" presStyleLbl="node4" presStyleIdx="1" presStyleCnt="7"/>
      <dgm:spPr/>
    </dgm:pt>
    <dgm:pt modelId="{B43BF840-20CD-4842-AF7D-8C2F6ECB7E96}" type="pres">
      <dgm:prSet presAssocID="{7CF55C47-374F-4FE0-8C93-1E32325F45ED}" presName="hierChild4" presStyleCnt="0"/>
      <dgm:spPr/>
    </dgm:pt>
    <dgm:pt modelId="{3DD99720-7815-4CE1-8D0B-84A9ACF827D7}" type="pres">
      <dgm:prSet presAssocID="{7CF55C47-374F-4FE0-8C93-1E32325F45ED}" presName="hierChild5" presStyleCnt="0"/>
      <dgm:spPr/>
    </dgm:pt>
    <dgm:pt modelId="{66930A7D-E29A-4696-8A8B-76E7A27F16BC}" type="pres">
      <dgm:prSet presAssocID="{7E957070-B8D5-49FF-95DB-0D4DEA47C696}" presName="Name37" presStyleLbl="parChTrans1D4" presStyleIdx="2" presStyleCnt="7"/>
      <dgm:spPr/>
    </dgm:pt>
    <dgm:pt modelId="{D42EE217-B56E-4F19-A290-D75ADCC7D6F5}" type="pres">
      <dgm:prSet presAssocID="{ADC1BDA6-BE87-4017-9466-F6A2C40C39EC}" presName="hierRoot2" presStyleCnt="0">
        <dgm:presLayoutVars>
          <dgm:hierBranch val="init"/>
        </dgm:presLayoutVars>
      </dgm:prSet>
      <dgm:spPr/>
    </dgm:pt>
    <dgm:pt modelId="{0CF2C3C4-D577-480B-AF76-F73872D797A8}" type="pres">
      <dgm:prSet presAssocID="{ADC1BDA6-BE87-4017-9466-F6A2C40C39EC}" presName="rootComposite" presStyleCnt="0"/>
      <dgm:spPr/>
    </dgm:pt>
    <dgm:pt modelId="{7C074321-DD85-4447-896E-CE9574A7A634}" type="pres">
      <dgm:prSet presAssocID="{ADC1BDA6-BE87-4017-9466-F6A2C40C39EC}" presName="rootText" presStyleLbl="node4" presStyleIdx="2" presStyleCnt="7">
        <dgm:presLayoutVars>
          <dgm:chPref val="3"/>
        </dgm:presLayoutVars>
      </dgm:prSet>
      <dgm:spPr/>
    </dgm:pt>
    <dgm:pt modelId="{8780CBE6-8AFD-4272-831D-934D6009B45B}" type="pres">
      <dgm:prSet presAssocID="{ADC1BDA6-BE87-4017-9466-F6A2C40C39EC}" presName="rootConnector" presStyleLbl="node4" presStyleIdx="2" presStyleCnt="7"/>
      <dgm:spPr/>
    </dgm:pt>
    <dgm:pt modelId="{E8F3EDBA-3191-42C8-A404-EB6C806411D9}" type="pres">
      <dgm:prSet presAssocID="{ADC1BDA6-BE87-4017-9466-F6A2C40C39EC}" presName="hierChild4" presStyleCnt="0"/>
      <dgm:spPr/>
    </dgm:pt>
    <dgm:pt modelId="{A88179A4-FFAB-4B6C-8A38-B66C54B9931A}" type="pres">
      <dgm:prSet presAssocID="{ADC1BDA6-BE87-4017-9466-F6A2C40C39EC}" presName="hierChild5" presStyleCnt="0"/>
      <dgm:spPr/>
    </dgm:pt>
    <dgm:pt modelId="{D4F17339-9EC1-4CF9-8A15-7C8B1A779415}" type="pres">
      <dgm:prSet presAssocID="{2FE222AB-92B2-451C-AA5E-33B9C3D04ACE}" presName="hierChild5" presStyleCnt="0"/>
      <dgm:spPr/>
    </dgm:pt>
    <dgm:pt modelId="{A07795D4-3D81-4F8E-B1A6-65D88CC90089}" type="pres">
      <dgm:prSet presAssocID="{68A6497C-92FE-4EE2-9C50-90C26A4E0CEC}" presName="Name37" presStyleLbl="parChTrans1D3" presStyleIdx="1" presStyleCnt="2"/>
      <dgm:spPr/>
    </dgm:pt>
    <dgm:pt modelId="{FC3C4B80-932F-4615-8EBE-8E5EBB6C81B9}" type="pres">
      <dgm:prSet presAssocID="{42AB8A96-83EC-4D0C-8437-7656595C0B2E}" presName="hierRoot2" presStyleCnt="0">
        <dgm:presLayoutVars>
          <dgm:hierBranch val="init"/>
        </dgm:presLayoutVars>
      </dgm:prSet>
      <dgm:spPr/>
    </dgm:pt>
    <dgm:pt modelId="{923FD23C-51B3-4220-B835-C84D9CED4EE2}" type="pres">
      <dgm:prSet presAssocID="{42AB8A96-83EC-4D0C-8437-7656595C0B2E}" presName="rootComposite" presStyleCnt="0"/>
      <dgm:spPr/>
    </dgm:pt>
    <dgm:pt modelId="{A11B3E2B-57D5-420A-A3EE-7BF29079CE31}" type="pres">
      <dgm:prSet presAssocID="{42AB8A96-83EC-4D0C-8437-7656595C0B2E}" presName="rootText" presStyleLbl="node3" presStyleIdx="1" presStyleCnt="2">
        <dgm:presLayoutVars>
          <dgm:chPref val="3"/>
        </dgm:presLayoutVars>
      </dgm:prSet>
      <dgm:spPr/>
    </dgm:pt>
    <dgm:pt modelId="{E289326D-3D86-42D9-A573-3A97AC014681}" type="pres">
      <dgm:prSet presAssocID="{42AB8A96-83EC-4D0C-8437-7656595C0B2E}" presName="rootConnector" presStyleLbl="node3" presStyleIdx="1" presStyleCnt="2"/>
      <dgm:spPr/>
    </dgm:pt>
    <dgm:pt modelId="{043CE71C-5DF6-45A1-B28E-5DE7BD2EB7DA}" type="pres">
      <dgm:prSet presAssocID="{42AB8A96-83EC-4D0C-8437-7656595C0B2E}" presName="hierChild4" presStyleCnt="0"/>
      <dgm:spPr/>
    </dgm:pt>
    <dgm:pt modelId="{A5FDB84C-DAB4-4986-A5B0-CD743E7368F0}" type="pres">
      <dgm:prSet presAssocID="{9CE39496-D9ED-4370-B285-62AE4456AA53}" presName="Name37" presStyleLbl="parChTrans1D4" presStyleIdx="3" presStyleCnt="7"/>
      <dgm:spPr/>
    </dgm:pt>
    <dgm:pt modelId="{767DE4D4-44C7-4F3A-8778-18A08FE37370}" type="pres">
      <dgm:prSet presAssocID="{D208035E-7BA5-453C-88FA-E59BB5D49ADD}" presName="hierRoot2" presStyleCnt="0">
        <dgm:presLayoutVars>
          <dgm:hierBranch val="init"/>
        </dgm:presLayoutVars>
      </dgm:prSet>
      <dgm:spPr/>
    </dgm:pt>
    <dgm:pt modelId="{70115750-C2DD-49CA-B323-DE472BF9FA53}" type="pres">
      <dgm:prSet presAssocID="{D208035E-7BA5-453C-88FA-E59BB5D49ADD}" presName="rootComposite" presStyleCnt="0"/>
      <dgm:spPr/>
    </dgm:pt>
    <dgm:pt modelId="{24B6E815-3016-451A-A239-0CC4EF2D5E43}" type="pres">
      <dgm:prSet presAssocID="{D208035E-7BA5-453C-88FA-E59BB5D49ADD}" presName="rootText" presStyleLbl="node4" presStyleIdx="3" presStyleCnt="7">
        <dgm:presLayoutVars>
          <dgm:chPref val="3"/>
        </dgm:presLayoutVars>
      </dgm:prSet>
      <dgm:spPr/>
    </dgm:pt>
    <dgm:pt modelId="{08941FC2-7031-43A9-B2D0-98B871758C0A}" type="pres">
      <dgm:prSet presAssocID="{D208035E-7BA5-453C-88FA-E59BB5D49ADD}" presName="rootConnector" presStyleLbl="node4" presStyleIdx="3" presStyleCnt="7"/>
      <dgm:spPr/>
    </dgm:pt>
    <dgm:pt modelId="{2F54656D-38CA-49B8-B90A-EDF58F465080}" type="pres">
      <dgm:prSet presAssocID="{D208035E-7BA5-453C-88FA-E59BB5D49ADD}" presName="hierChild4" presStyleCnt="0"/>
      <dgm:spPr/>
    </dgm:pt>
    <dgm:pt modelId="{2C1A860F-8BA4-4BB5-8BED-394AB1A91D57}" type="pres">
      <dgm:prSet presAssocID="{D208035E-7BA5-453C-88FA-E59BB5D49ADD}" presName="hierChild5" presStyleCnt="0"/>
      <dgm:spPr/>
    </dgm:pt>
    <dgm:pt modelId="{A3A1CDD0-4303-446E-9F46-094F7C568D57}" type="pres">
      <dgm:prSet presAssocID="{D2CC0523-7EE8-4E96-A08F-08C289539627}" presName="Name37" presStyleLbl="parChTrans1D4" presStyleIdx="4" presStyleCnt="7"/>
      <dgm:spPr/>
    </dgm:pt>
    <dgm:pt modelId="{A518283F-44CF-476C-8440-5B099210722C}" type="pres">
      <dgm:prSet presAssocID="{369FA88C-F581-4E49-A070-A2B0ECC986AD}" presName="hierRoot2" presStyleCnt="0">
        <dgm:presLayoutVars>
          <dgm:hierBranch val="init"/>
        </dgm:presLayoutVars>
      </dgm:prSet>
      <dgm:spPr/>
    </dgm:pt>
    <dgm:pt modelId="{3D7C619D-40A9-4C87-88BB-9D9C1FA89AC6}" type="pres">
      <dgm:prSet presAssocID="{369FA88C-F581-4E49-A070-A2B0ECC986AD}" presName="rootComposite" presStyleCnt="0"/>
      <dgm:spPr/>
    </dgm:pt>
    <dgm:pt modelId="{56E87B85-1737-4936-A179-2E766EEA4BA5}" type="pres">
      <dgm:prSet presAssocID="{369FA88C-F581-4E49-A070-A2B0ECC986AD}" presName="rootText" presStyleLbl="node4" presStyleIdx="4" presStyleCnt="7">
        <dgm:presLayoutVars>
          <dgm:chPref val="3"/>
        </dgm:presLayoutVars>
      </dgm:prSet>
      <dgm:spPr/>
    </dgm:pt>
    <dgm:pt modelId="{5B316369-23D3-4AD2-9B48-382169256A56}" type="pres">
      <dgm:prSet presAssocID="{369FA88C-F581-4E49-A070-A2B0ECC986AD}" presName="rootConnector" presStyleLbl="node4" presStyleIdx="4" presStyleCnt="7"/>
      <dgm:spPr/>
    </dgm:pt>
    <dgm:pt modelId="{0FF63B5E-F43C-490A-B83A-4532D5526CBD}" type="pres">
      <dgm:prSet presAssocID="{369FA88C-F581-4E49-A070-A2B0ECC986AD}" presName="hierChild4" presStyleCnt="0"/>
      <dgm:spPr/>
    </dgm:pt>
    <dgm:pt modelId="{CC0E681A-95F1-4CE3-92CA-88CAC7CCA478}" type="pres">
      <dgm:prSet presAssocID="{EA7DF85B-ADB4-46B8-97A2-7521356EE612}" presName="Name37" presStyleLbl="parChTrans1D4" presStyleIdx="5" presStyleCnt="7"/>
      <dgm:spPr/>
    </dgm:pt>
    <dgm:pt modelId="{05EF62EC-76D6-4C05-A147-FA1FF700B99A}" type="pres">
      <dgm:prSet presAssocID="{6CE7AD00-E73A-4F1F-88B4-7355CC89BFCB}" presName="hierRoot2" presStyleCnt="0">
        <dgm:presLayoutVars>
          <dgm:hierBranch val="init"/>
        </dgm:presLayoutVars>
      </dgm:prSet>
      <dgm:spPr/>
    </dgm:pt>
    <dgm:pt modelId="{351D68F5-8A5C-4EE2-B69F-EA0133C73766}" type="pres">
      <dgm:prSet presAssocID="{6CE7AD00-E73A-4F1F-88B4-7355CC89BFCB}" presName="rootComposite" presStyleCnt="0"/>
      <dgm:spPr/>
    </dgm:pt>
    <dgm:pt modelId="{7C908DB6-0A94-424D-865F-15B5A58997F6}" type="pres">
      <dgm:prSet presAssocID="{6CE7AD00-E73A-4F1F-88B4-7355CC89BFCB}" presName="rootText" presStyleLbl="node4" presStyleIdx="5" presStyleCnt="7" custScaleY="200103">
        <dgm:presLayoutVars>
          <dgm:chPref val="3"/>
        </dgm:presLayoutVars>
      </dgm:prSet>
      <dgm:spPr/>
    </dgm:pt>
    <dgm:pt modelId="{57D30070-6C38-46C7-9866-718BE33CDAD5}" type="pres">
      <dgm:prSet presAssocID="{6CE7AD00-E73A-4F1F-88B4-7355CC89BFCB}" presName="rootConnector" presStyleLbl="node4" presStyleIdx="5" presStyleCnt="7"/>
      <dgm:spPr/>
    </dgm:pt>
    <dgm:pt modelId="{515734FE-0A03-40D1-8F4F-359B0C34940D}" type="pres">
      <dgm:prSet presAssocID="{6CE7AD00-E73A-4F1F-88B4-7355CC89BFCB}" presName="hierChild4" presStyleCnt="0"/>
      <dgm:spPr/>
    </dgm:pt>
    <dgm:pt modelId="{6F0CEB09-00CD-4CEA-B1EA-45941CBF2449}" type="pres">
      <dgm:prSet presAssocID="{6CE7AD00-E73A-4F1F-88B4-7355CC89BFCB}" presName="hierChild5" presStyleCnt="0"/>
      <dgm:spPr/>
    </dgm:pt>
    <dgm:pt modelId="{C81F1013-7A11-4C12-91B1-BF095B4C1E3D}" type="pres">
      <dgm:prSet presAssocID="{DF57A5AA-234B-4407-8A6D-BB9CC0416988}" presName="Name37" presStyleLbl="parChTrans1D4" presStyleIdx="6" presStyleCnt="7"/>
      <dgm:spPr/>
    </dgm:pt>
    <dgm:pt modelId="{79AA19FF-07AA-4329-8B4B-F2B9EE76B6FD}" type="pres">
      <dgm:prSet presAssocID="{AEA71F68-918C-4A4F-9C06-A2E0D19FFA19}" presName="hierRoot2" presStyleCnt="0">
        <dgm:presLayoutVars>
          <dgm:hierBranch val="init"/>
        </dgm:presLayoutVars>
      </dgm:prSet>
      <dgm:spPr/>
    </dgm:pt>
    <dgm:pt modelId="{06001A81-17DA-4375-99A7-FF7EF94930C1}" type="pres">
      <dgm:prSet presAssocID="{AEA71F68-918C-4A4F-9C06-A2E0D19FFA19}" presName="rootComposite" presStyleCnt="0"/>
      <dgm:spPr/>
    </dgm:pt>
    <dgm:pt modelId="{A8ACD9C5-BBC6-44BF-B489-96F3056C1FD0}" type="pres">
      <dgm:prSet presAssocID="{AEA71F68-918C-4A4F-9C06-A2E0D19FFA19}" presName="rootText" presStyleLbl="node4" presStyleIdx="6" presStyleCnt="7">
        <dgm:presLayoutVars>
          <dgm:chPref val="3"/>
        </dgm:presLayoutVars>
      </dgm:prSet>
      <dgm:spPr/>
    </dgm:pt>
    <dgm:pt modelId="{84FB56EC-3A04-4FDD-AF1A-49EC1D0C1E89}" type="pres">
      <dgm:prSet presAssocID="{AEA71F68-918C-4A4F-9C06-A2E0D19FFA19}" presName="rootConnector" presStyleLbl="node4" presStyleIdx="6" presStyleCnt="7"/>
      <dgm:spPr/>
    </dgm:pt>
    <dgm:pt modelId="{A0AFA072-DD7F-4443-9AEB-FB594E478E20}" type="pres">
      <dgm:prSet presAssocID="{AEA71F68-918C-4A4F-9C06-A2E0D19FFA19}" presName="hierChild4" presStyleCnt="0"/>
      <dgm:spPr/>
    </dgm:pt>
    <dgm:pt modelId="{CCCA338D-A817-48B0-AB23-20C5595EC757}" type="pres">
      <dgm:prSet presAssocID="{AEA71F68-918C-4A4F-9C06-A2E0D19FFA19}" presName="hierChild5" presStyleCnt="0"/>
      <dgm:spPr/>
    </dgm:pt>
    <dgm:pt modelId="{A5670DCC-A77F-4C74-84ED-F7AFD3FADBB2}" type="pres">
      <dgm:prSet presAssocID="{369FA88C-F581-4E49-A070-A2B0ECC986AD}" presName="hierChild5" presStyleCnt="0"/>
      <dgm:spPr/>
    </dgm:pt>
    <dgm:pt modelId="{8A77E939-C1B2-40F7-B8CE-A1E79B6F47B1}" type="pres">
      <dgm:prSet presAssocID="{42AB8A96-83EC-4D0C-8437-7656595C0B2E}" presName="hierChild5" presStyleCnt="0"/>
      <dgm:spPr/>
    </dgm:pt>
    <dgm:pt modelId="{CD7CD876-0277-4489-B4E8-E531E4308CAC}" type="pres">
      <dgm:prSet presAssocID="{BD642A6D-6556-4300-B60B-07376AAFB2C2}" presName="hierChild5" presStyleCnt="0"/>
      <dgm:spPr/>
    </dgm:pt>
    <dgm:pt modelId="{7933BDE3-12E6-47DC-A179-CB997C6CB32E}" type="pres">
      <dgm:prSet presAssocID="{E739263B-CF45-43BB-B778-1DA0409E5E16}" presName="Name37" presStyleLbl="parChTrans1D2" presStyleIdx="1" presStyleCnt="3"/>
      <dgm:spPr/>
    </dgm:pt>
    <dgm:pt modelId="{66FA571F-2A39-4ED6-853D-0B4DD9567B07}" type="pres">
      <dgm:prSet presAssocID="{D23D716E-59B1-441C-B51C-2ED77FE2534B}" presName="hierRoot2" presStyleCnt="0">
        <dgm:presLayoutVars>
          <dgm:hierBranch val="init"/>
        </dgm:presLayoutVars>
      </dgm:prSet>
      <dgm:spPr/>
    </dgm:pt>
    <dgm:pt modelId="{DD3F6854-26DC-4106-8D7F-E1F1338F1C14}" type="pres">
      <dgm:prSet presAssocID="{D23D716E-59B1-441C-B51C-2ED77FE2534B}" presName="rootComposite" presStyleCnt="0"/>
      <dgm:spPr/>
    </dgm:pt>
    <dgm:pt modelId="{BDD373FA-C3FC-4C9D-B926-2F48ACE6232C}" type="pres">
      <dgm:prSet presAssocID="{D23D716E-59B1-441C-B51C-2ED77FE2534B}" presName="rootText" presStyleLbl="node2" presStyleIdx="1" presStyleCnt="3" custScaleY="278130">
        <dgm:presLayoutVars>
          <dgm:chPref val="3"/>
        </dgm:presLayoutVars>
      </dgm:prSet>
      <dgm:spPr/>
    </dgm:pt>
    <dgm:pt modelId="{CDE76BDE-734C-4B30-8D24-D0935A993F3B}" type="pres">
      <dgm:prSet presAssocID="{D23D716E-59B1-441C-B51C-2ED77FE2534B}" presName="rootConnector" presStyleLbl="node2" presStyleIdx="1" presStyleCnt="3"/>
      <dgm:spPr/>
    </dgm:pt>
    <dgm:pt modelId="{E77F1C07-B31D-4B12-815A-74BADC57A0C8}" type="pres">
      <dgm:prSet presAssocID="{D23D716E-59B1-441C-B51C-2ED77FE2534B}" presName="hierChild4" presStyleCnt="0"/>
      <dgm:spPr/>
    </dgm:pt>
    <dgm:pt modelId="{3E6ABA73-B45C-4BF1-8287-8702B8F66F90}" type="pres">
      <dgm:prSet presAssocID="{D23D716E-59B1-441C-B51C-2ED77FE2534B}" presName="hierChild5" presStyleCnt="0"/>
      <dgm:spPr/>
    </dgm:pt>
    <dgm:pt modelId="{7B685589-72F7-4237-A68F-E7499A66A995}" type="pres">
      <dgm:prSet presAssocID="{32983A17-DE05-4A87-80D4-37BF9D1546DE}" presName="Name37" presStyleLbl="parChTrans1D2" presStyleIdx="2" presStyleCnt="3"/>
      <dgm:spPr/>
    </dgm:pt>
    <dgm:pt modelId="{B7C5DAED-66B5-4163-9260-71715F54ED63}" type="pres">
      <dgm:prSet presAssocID="{CA594AB6-1BBC-47C1-82D7-FA01A0B34240}" presName="hierRoot2" presStyleCnt="0">
        <dgm:presLayoutVars>
          <dgm:hierBranch val="init"/>
        </dgm:presLayoutVars>
      </dgm:prSet>
      <dgm:spPr/>
    </dgm:pt>
    <dgm:pt modelId="{A77A0184-D214-44D4-A051-1932E93D6F74}" type="pres">
      <dgm:prSet presAssocID="{CA594AB6-1BBC-47C1-82D7-FA01A0B34240}" presName="rootComposite" presStyleCnt="0"/>
      <dgm:spPr/>
    </dgm:pt>
    <dgm:pt modelId="{483CDD18-1668-4507-B9AC-891765CD6066}" type="pres">
      <dgm:prSet presAssocID="{CA594AB6-1BBC-47C1-82D7-FA01A0B34240}" presName="rootText" presStyleLbl="node2" presStyleIdx="2" presStyleCnt="3" custScaleY="202155">
        <dgm:presLayoutVars>
          <dgm:chPref val="3"/>
        </dgm:presLayoutVars>
      </dgm:prSet>
      <dgm:spPr/>
    </dgm:pt>
    <dgm:pt modelId="{7F345344-B083-469D-955E-5921621845CA}" type="pres">
      <dgm:prSet presAssocID="{CA594AB6-1BBC-47C1-82D7-FA01A0B34240}" presName="rootConnector" presStyleLbl="node2" presStyleIdx="2" presStyleCnt="3"/>
      <dgm:spPr/>
    </dgm:pt>
    <dgm:pt modelId="{6CADFEB0-B539-44AF-A25F-F5C8794AC545}" type="pres">
      <dgm:prSet presAssocID="{CA594AB6-1BBC-47C1-82D7-FA01A0B34240}" presName="hierChild4" presStyleCnt="0"/>
      <dgm:spPr/>
    </dgm:pt>
    <dgm:pt modelId="{5341DD9C-7D65-4E12-B6C1-98E43932E5D9}" type="pres">
      <dgm:prSet presAssocID="{CA594AB6-1BBC-47C1-82D7-FA01A0B34240}" presName="hierChild5" presStyleCnt="0"/>
      <dgm:spPr/>
    </dgm:pt>
    <dgm:pt modelId="{473C65CA-2FD2-46B4-AA75-31E7346A332A}" type="pres">
      <dgm:prSet presAssocID="{3919D2C5-B2C0-40BA-9150-3AE20DDB43B4}" presName="hierChild3" presStyleCnt="0"/>
      <dgm:spPr/>
    </dgm:pt>
  </dgm:ptLst>
  <dgm:cxnLst>
    <dgm:cxn modelId="{A1100906-3932-49EC-B804-A0EDF74786A9}" srcId="{3919D2C5-B2C0-40BA-9150-3AE20DDB43B4}" destId="{BD642A6D-6556-4300-B60B-07376AAFB2C2}" srcOrd="0" destOrd="0" parTransId="{D0B8A5C8-9CA5-49B6-AAF1-AC6D593B10FE}" sibTransId="{1ACF162E-8912-4189-8A7D-67C918D2B3D0}"/>
    <dgm:cxn modelId="{C0070616-206B-4616-B128-B58AD4692DB8}" srcId="{3919D2C5-B2C0-40BA-9150-3AE20DDB43B4}" destId="{D23D716E-59B1-441C-B51C-2ED77FE2534B}" srcOrd="1" destOrd="0" parTransId="{E739263B-CF45-43BB-B778-1DA0409E5E16}" sibTransId="{06B16819-1721-45C8-B3F5-296A7A19C7F3}"/>
    <dgm:cxn modelId="{74A7A016-F618-4D25-9E21-523E695C21BE}" type="presOf" srcId="{CA594AB6-1BBC-47C1-82D7-FA01A0B34240}" destId="{483CDD18-1668-4507-B9AC-891765CD6066}" srcOrd="0" destOrd="0" presId="urn:microsoft.com/office/officeart/2005/8/layout/orgChart1"/>
    <dgm:cxn modelId="{4DE5F116-E1B7-41AB-BEF1-0F58DFF9E9D8}" type="presOf" srcId="{68A6497C-92FE-4EE2-9C50-90C26A4E0CEC}" destId="{A07795D4-3D81-4F8E-B1A6-65D88CC90089}" srcOrd="0" destOrd="0" presId="urn:microsoft.com/office/officeart/2005/8/layout/orgChart1"/>
    <dgm:cxn modelId="{BC35B11A-31B9-4BF1-A6D4-36D9AF32B6C9}" type="presOf" srcId="{B577176F-677E-4088-8FFC-FC68D9FDD3E2}" destId="{2F003E88-6719-4E15-9BAF-CBFC381B9626}" srcOrd="0" destOrd="0" presId="urn:microsoft.com/office/officeart/2005/8/layout/orgChart1"/>
    <dgm:cxn modelId="{D721851C-6C51-4DD7-8E8B-2376A72EE290}" type="presOf" srcId="{7CF55C47-374F-4FE0-8C93-1E32325F45ED}" destId="{4688909B-1A55-46BA-B208-2C5ED9966D5F}" srcOrd="1" destOrd="0" presId="urn:microsoft.com/office/officeart/2005/8/layout/orgChart1"/>
    <dgm:cxn modelId="{0F49071D-E0B2-4643-9CE4-90225CF3C7D7}" type="presOf" srcId="{D208035E-7BA5-453C-88FA-E59BB5D49ADD}" destId="{08941FC2-7031-43A9-B2D0-98B871758C0A}" srcOrd="1" destOrd="0" presId="urn:microsoft.com/office/officeart/2005/8/layout/orgChart1"/>
    <dgm:cxn modelId="{BA9CCF24-65E1-4FBA-A152-89FE67B2531D}" type="presOf" srcId="{3919D2C5-B2C0-40BA-9150-3AE20DDB43B4}" destId="{1002572C-6641-4301-98A7-9B2AA7C799DE}" srcOrd="1" destOrd="0" presId="urn:microsoft.com/office/officeart/2005/8/layout/orgChart1"/>
    <dgm:cxn modelId="{42B9A125-0BB9-4C43-B504-C1FD16DEF25C}" type="presOf" srcId="{D208035E-7BA5-453C-88FA-E59BB5D49ADD}" destId="{24B6E815-3016-451A-A239-0CC4EF2D5E43}" srcOrd="0" destOrd="0" presId="urn:microsoft.com/office/officeart/2005/8/layout/orgChart1"/>
    <dgm:cxn modelId="{90711829-25C8-40F1-B4E0-6D7968472C41}" type="presOf" srcId="{D23D716E-59B1-441C-B51C-2ED77FE2534B}" destId="{CDE76BDE-734C-4B30-8D24-D0935A993F3B}" srcOrd="1" destOrd="0" presId="urn:microsoft.com/office/officeart/2005/8/layout/orgChart1"/>
    <dgm:cxn modelId="{C0FA5429-4D6F-4560-AF0B-14EEE9DBDF0F}" srcId="{42AB8A96-83EC-4D0C-8437-7656595C0B2E}" destId="{D208035E-7BA5-453C-88FA-E59BB5D49ADD}" srcOrd="0" destOrd="0" parTransId="{9CE39496-D9ED-4370-B285-62AE4456AA53}" sibTransId="{89495B50-8245-4E7D-BFDF-AB003FD94A62}"/>
    <dgm:cxn modelId="{6F339A32-91DB-4E8C-8F35-706E201FFD06}" type="presOf" srcId="{D2CC0523-7EE8-4E96-A08F-08C289539627}" destId="{A3A1CDD0-4303-446E-9F46-094F7C568D57}" srcOrd="0" destOrd="0" presId="urn:microsoft.com/office/officeart/2005/8/layout/orgChart1"/>
    <dgm:cxn modelId="{785C5634-EC1D-40DE-89C0-F776477F4058}" type="presOf" srcId="{42AB8A96-83EC-4D0C-8437-7656595C0B2E}" destId="{A11B3E2B-57D5-420A-A3EE-7BF29079CE31}" srcOrd="0" destOrd="0" presId="urn:microsoft.com/office/officeart/2005/8/layout/orgChart1"/>
    <dgm:cxn modelId="{40D68339-4E45-4C95-B7DD-B911DFCE3CBD}" type="presOf" srcId="{BD642A6D-6556-4300-B60B-07376AAFB2C2}" destId="{911A5147-9FC0-45CD-9E2C-5C7AC924D4AD}" srcOrd="1" destOrd="0" presId="urn:microsoft.com/office/officeart/2005/8/layout/orgChart1"/>
    <dgm:cxn modelId="{DC852E3A-8521-444E-9A68-7AF66EE46D56}" type="presOf" srcId="{369FA88C-F581-4E49-A070-A2B0ECC986AD}" destId="{56E87B85-1737-4936-A179-2E766EEA4BA5}" srcOrd="0" destOrd="0" presId="urn:microsoft.com/office/officeart/2005/8/layout/orgChart1"/>
    <dgm:cxn modelId="{0C3D463D-68DB-434D-9326-3EDCA5C936C4}" type="presOf" srcId="{D0B8A5C8-9CA5-49B6-AAF1-AC6D593B10FE}" destId="{216FD31E-D0E8-4251-B4B1-21BF46502F67}" srcOrd="0" destOrd="0" presId="urn:microsoft.com/office/officeart/2005/8/layout/orgChart1"/>
    <dgm:cxn modelId="{C07FD140-E0C3-4A62-B991-2EC909ABADDF}" type="presOf" srcId="{6CE7AD00-E73A-4F1F-88B4-7355CC89BFCB}" destId="{57D30070-6C38-46C7-9866-718BE33CDAD5}" srcOrd="1" destOrd="0" presId="urn:microsoft.com/office/officeart/2005/8/layout/orgChart1"/>
    <dgm:cxn modelId="{5B24BF4A-A9C2-4884-910A-E75AAC260AA5}" type="presOf" srcId="{AEA71F68-918C-4A4F-9C06-A2E0D19FFA19}" destId="{A8ACD9C5-BBC6-44BF-B489-96F3056C1FD0}" srcOrd="0" destOrd="0" presId="urn:microsoft.com/office/officeart/2005/8/layout/orgChart1"/>
    <dgm:cxn modelId="{9FB5124C-B1DD-4A1E-8933-26BBAADD6CD2}" type="presOf" srcId="{DF57A5AA-234B-4407-8A6D-BB9CC0416988}" destId="{C81F1013-7A11-4C12-91B1-BF095B4C1E3D}" srcOrd="0" destOrd="0" presId="urn:microsoft.com/office/officeart/2005/8/layout/orgChart1"/>
    <dgm:cxn modelId="{E196166F-AE7A-446C-8E7A-32B3D9ACBD2E}" type="presOf" srcId="{8AC525D2-0E98-4B00-AF87-277068AD270A}" destId="{9525C4BC-1EB6-4A99-B736-53EBA30E429A}" srcOrd="0" destOrd="0" presId="urn:microsoft.com/office/officeart/2005/8/layout/orgChart1"/>
    <dgm:cxn modelId="{69104451-595A-4EED-A696-0AD0A77B8C28}" type="presOf" srcId="{7CF55C47-374F-4FE0-8C93-1E32325F45ED}" destId="{D95388A1-45E1-4922-AB0B-69A96CB567BC}" srcOrd="0" destOrd="0" presId="urn:microsoft.com/office/officeart/2005/8/layout/orgChart1"/>
    <dgm:cxn modelId="{12498671-9BF2-4B32-956E-4293C782B162}" srcId="{BD642A6D-6556-4300-B60B-07376AAFB2C2}" destId="{42AB8A96-83EC-4D0C-8437-7656595C0B2E}" srcOrd="1" destOrd="0" parTransId="{68A6497C-92FE-4EE2-9C50-90C26A4E0CEC}" sibTransId="{DEE76271-C9DD-4F3C-A470-4019140D71C5}"/>
    <dgm:cxn modelId="{D9A75E74-C6A7-4BBA-B1C6-83CBF78985E8}" type="presOf" srcId="{32983A17-DE05-4A87-80D4-37BF9D1546DE}" destId="{7B685589-72F7-4237-A68F-E7499A66A995}" srcOrd="0" destOrd="0" presId="urn:microsoft.com/office/officeart/2005/8/layout/orgChart1"/>
    <dgm:cxn modelId="{E206EF7F-2CEE-41CB-94BF-5C2DBC8D8E9B}" type="presOf" srcId="{EA7DF85B-ADB4-46B8-97A2-7521356EE612}" destId="{CC0E681A-95F1-4CE3-92CA-88CAC7CCA478}" srcOrd="0" destOrd="0" presId="urn:microsoft.com/office/officeart/2005/8/layout/orgChart1"/>
    <dgm:cxn modelId="{3FA59582-4301-488D-A3B0-064F00C911C3}" srcId="{369FA88C-F581-4E49-A070-A2B0ECC986AD}" destId="{AEA71F68-918C-4A4F-9C06-A2E0D19FFA19}" srcOrd="1" destOrd="0" parTransId="{DF57A5AA-234B-4407-8A6D-BB9CC0416988}" sibTransId="{9B8D1A0E-6014-4EC7-B090-0F8A9FD11C9B}"/>
    <dgm:cxn modelId="{66E2ED8A-B1DE-474D-AE21-4F6710F86C14}" srcId="{2FE222AB-92B2-451C-AA5E-33B9C3D04ACE}" destId="{ADC1BDA6-BE87-4017-9466-F6A2C40C39EC}" srcOrd="2" destOrd="0" parTransId="{7E957070-B8D5-49FF-95DB-0D4DEA47C696}" sibTransId="{44B0691D-41A7-4A28-BCA2-3A301DB783E5}"/>
    <dgm:cxn modelId="{F9FEF88A-EAB2-49FF-ABAD-110C34CD9A05}" srcId="{3919D2C5-B2C0-40BA-9150-3AE20DDB43B4}" destId="{CA594AB6-1BBC-47C1-82D7-FA01A0B34240}" srcOrd="2" destOrd="0" parTransId="{32983A17-DE05-4A87-80D4-37BF9D1546DE}" sibTransId="{72F047C2-7F97-45BF-9F76-5A34DE2F6711}"/>
    <dgm:cxn modelId="{9EFD1B8C-B012-4403-94E8-F2C3724DC781}" srcId="{2FE222AB-92B2-451C-AA5E-33B9C3D04ACE}" destId="{B577176F-677E-4088-8FFC-FC68D9FDD3E2}" srcOrd="0" destOrd="0" parTransId="{25AFF0FE-2654-41F5-AE0C-FC7BFAD856D6}" sibTransId="{CB868208-F34D-4149-9647-1C64CABD6518}"/>
    <dgm:cxn modelId="{1540568C-312D-4BAD-8237-08E0A48D9F78}" type="presOf" srcId="{B577176F-677E-4088-8FFC-FC68D9FDD3E2}" destId="{99762AFF-79C3-46BD-9CD1-6BC49F8076B0}" srcOrd="1" destOrd="0" presId="urn:microsoft.com/office/officeart/2005/8/layout/orgChart1"/>
    <dgm:cxn modelId="{B7132690-522D-49FB-B3F2-BCFB31D9B8D4}" type="presOf" srcId="{25AFF0FE-2654-41F5-AE0C-FC7BFAD856D6}" destId="{DA9685E0-149B-43B9-981B-3DE6A794DC1D}" srcOrd="0" destOrd="0" presId="urn:microsoft.com/office/officeart/2005/8/layout/orgChart1"/>
    <dgm:cxn modelId="{D898CD95-F83C-4FBC-8B4D-5165293E46E4}" type="presOf" srcId="{6CE7AD00-E73A-4F1F-88B4-7355CC89BFCB}" destId="{7C908DB6-0A94-424D-865F-15B5A58997F6}" srcOrd="0" destOrd="0" presId="urn:microsoft.com/office/officeart/2005/8/layout/orgChart1"/>
    <dgm:cxn modelId="{F07A899E-A04A-4AB7-B554-2C62FB7DF0A4}" srcId="{BD642A6D-6556-4300-B60B-07376AAFB2C2}" destId="{2FE222AB-92B2-451C-AA5E-33B9C3D04ACE}" srcOrd="0" destOrd="0" parTransId="{606027C0-F2D1-4525-BF94-D4F18589269A}" sibTransId="{07F7D835-C5DF-4474-85D4-4A80EE36AC07}"/>
    <dgm:cxn modelId="{8670779F-62C0-4926-8BBA-F0F57AC1CDD5}" type="presOf" srcId="{CA594AB6-1BBC-47C1-82D7-FA01A0B34240}" destId="{7F345344-B083-469D-955E-5921621845CA}" srcOrd="1" destOrd="0" presId="urn:microsoft.com/office/officeart/2005/8/layout/orgChart1"/>
    <dgm:cxn modelId="{89D3BF9F-2ED6-4FBB-B377-C24A6AE50B42}" type="presOf" srcId="{606027C0-F2D1-4525-BF94-D4F18589269A}" destId="{0470377A-1745-4A85-82F4-013D22F4A9B4}" srcOrd="0" destOrd="0" presId="urn:microsoft.com/office/officeart/2005/8/layout/orgChart1"/>
    <dgm:cxn modelId="{8F4103AA-7CF8-4C7C-A2B7-C609CEBC5991}" type="presOf" srcId="{ADC1BDA6-BE87-4017-9466-F6A2C40C39EC}" destId="{7C074321-DD85-4447-896E-CE9574A7A634}" srcOrd="0" destOrd="0" presId="urn:microsoft.com/office/officeart/2005/8/layout/orgChart1"/>
    <dgm:cxn modelId="{73349FBF-1940-489D-AEAD-C20646988514}" srcId="{42AB8A96-83EC-4D0C-8437-7656595C0B2E}" destId="{369FA88C-F581-4E49-A070-A2B0ECC986AD}" srcOrd="1" destOrd="0" parTransId="{D2CC0523-7EE8-4E96-A08F-08C289539627}" sibTransId="{5546C12A-2D75-4E36-B38B-6DD558FDB398}"/>
    <dgm:cxn modelId="{7DE2F6C2-2459-4442-BADE-61AAB35D5B43}" type="presOf" srcId="{1B5DB69B-33C8-4578-AD65-AB6A2B02BC3F}" destId="{3CA6082F-A7D0-4730-B4BA-25387937C47C}" srcOrd="0" destOrd="0" presId="urn:microsoft.com/office/officeart/2005/8/layout/orgChart1"/>
    <dgm:cxn modelId="{47AB15C7-1583-45A8-B6E6-AF8F78D8E3EB}" type="presOf" srcId="{ADC1BDA6-BE87-4017-9466-F6A2C40C39EC}" destId="{8780CBE6-8AFD-4272-831D-934D6009B45B}" srcOrd="1" destOrd="0" presId="urn:microsoft.com/office/officeart/2005/8/layout/orgChart1"/>
    <dgm:cxn modelId="{815DD2CC-B42B-425B-AD5D-B0B257EB5D66}" type="presOf" srcId="{D23D716E-59B1-441C-B51C-2ED77FE2534B}" destId="{BDD373FA-C3FC-4C9D-B926-2F48ACE6232C}" srcOrd="0" destOrd="0" presId="urn:microsoft.com/office/officeart/2005/8/layout/orgChart1"/>
    <dgm:cxn modelId="{35BD11D2-CE42-432A-A434-E6EEE7AFDA01}" type="presOf" srcId="{42AB8A96-83EC-4D0C-8437-7656595C0B2E}" destId="{E289326D-3D86-42D9-A573-3A97AC014681}" srcOrd="1" destOrd="0" presId="urn:microsoft.com/office/officeart/2005/8/layout/orgChart1"/>
    <dgm:cxn modelId="{4404D4D6-71FC-4932-8212-8FB454FDF0EA}" type="presOf" srcId="{7E957070-B8D5-49FF-95DB-0D4DEA47C696}" destId="{66930A7D-E29A-4696-8A8B-76E7A27F16BC}" srcOrd="0" destOrd="0" presId="urn:microsoft.com/office/officeart/2005/8/layout/orgChart1"/>
    <dgm:cxn modelId="{BFC24CE0-EEF8-4E30-B59B-CAA270642167}" type="presOf" srcId="{9CE39496-D9ED-4370-B285-62AE4456AA53}" destId="{A5FDB84C-DAB4-4986-A5B0-CD743E7368F0}" srcOrd="0" destOrd="0" presId="urn:microsoft.com/office/officeart/2005/8/layout/orgChart1"/>
    <dgm:cxn modelId="{A14592E0-BE05-47F4-A79A-FB3F69A5A7E0}" type="presOf" srcId="{AEA71F68-918C-4A4F-9C06-A2E0D19FFA19}" destId="{84FB56EC-3A04-4FDD-AF1A-49EC1D0C1E89}" srcOrd="1" destOrd="0" presId="urn:microsoft.com/office/officeart/2005/8/layout/orgChart1"/>
    <dgm:cxn modelId="{3CA4B3E0-1B77-4CAA-AA72-7C578EBC3C5A}" type="presOf" srcId="{E739263B-CF45-43BB-B778-1DA0409E5E16}" destId="{7933BDE3-12E6-47DC-A179-CB997C6CB32E}" srcOrd="0" destOrd="0" presId="urn:microsoft.com/office/officeart/2005/8/layout/orgChart1"/>
    <dgm:cxn modelId="{4DC2DAE1-9002-4B88-9148-AE4AA0EAA255}" type="presOf" srcId="{2FE222AB-92B2-451C-AA5E-33B9C3D04ACE}" destId="{E84ACA66-D2E5-4022-A4B6-014D83EB8CAB}" srcOrd="1" destOrd="0" presId="urn:microsoft.com/office/officeart/2005/8/layout/orgChart1"/>
    <dgm:cxn modelId="{402018EA-BE7B-48D8-97B5-6B87F37F1178}" srcId="{2FE222AB-92B2-451C-AA5E-33B9C3D04ACE}" destId="{7CF55C47-374F-4FE0-8C93-1E32325F45ED}" srcOrd="1" destOrd="0" parTransId="{8AC525D2-0E98-4B00-AF87-277068AD270A}" sibTransId="{6EF1B274-C26A-49DB-829B-7DB94B85CB55}"/>
    <dgm:cxn modelId="{36F2D1EB-54C7-4EED-8A58-2E9B42A4A735}" srcId="{1B5DB69B-33C8-4578-AD65-AB6A2B02BC3F}" destId="{3919D2C5-B2C0-40BA-9150-3AE20DDB43B4}" srcOrd="0" destOrd="0" parTransId="{F7B62B83-1F06-4485-9E3C-6014E5051BE9}" sibTransId="{96AB16F7-9F92-49BA-AF0F-307AA0429AEB}"/>
    <dgm:cxn modelId="{A4A0ABEF-5AAC-420B-9B8F-764B1EA3FB10}" type="presOf" srcId="{2FE222AB-92B2-451C-AA5E-33B9C3D04ACE}" destId="{80E7D084-CE46-4A60-8127-0AE6A91A0D6B}" srcOrd="0" destOrd="0" presId="urn:microsoft.com/office/officeart/2005/8/layout/orgChart1"/>
    <dgm:cxn modelId="{07DD34F2-8275-43A2-964D-B0D365BBFA34}" srcId="{369FA88C-F581-4E49-A070-A2B0ECC986AD}" destId="{6CE7AD00-E73A-4F1F-88B4-7355CC89BFCB}" srcOrd="0" destOrd="0" parTransId="{EA7DF85B-ADB4-46B8-97A2-7521356EE612}" sibTransId="{704A5773-48A7-4304-8E00-81D3F3416767}"/>
    <dgm:cxn modelId="{D18D1DF3-7067-4D9F-8558-5FD9F557566C}" type="presOf" srcId="{369FA88C-F581-4E49-A070-A2B0ECC986AD}" destId="{5B316369-23D3-4AD2-9B48-382169256A56}" srcOrd="1" destOrd="0" presId="urn:microsoft.com/office/officeart/2005/8/layout/orgChart1"/>
    <dgm:cxn modelId="{205E24FE-E3CA-4D8A-85A6-7960D08C5C96}" type="presOf" srcId="{BD642A6D-6556-4300-B60B-07376AAFB2C2}" destId="{06461371-67EE-4FB5-B866-7F89A627D947}" srcOrd="0" destOrd="0" presId="urn:microsoft.com/office/officeart/2005/8/layout/orgChart1"/>
    <dgm:cxn modelId="{7B3CCFFE-1501-44B8-BF36-EA841EFCE4AD}" type="presOf" srcId="{3919D2C5-B2C0-40BA-9150-3AE20DDB43B4}" destId="{9E4A2A66-108B-40A4-848A-3F6BC22FAE91}" srcOrd="0" destOrd="0" presId="urn:microsoft.com/office/officeart/2005/8/layout/orgChart1"/>
    <dgm:cxn modelId="{FF2F1E19-A349-4E93-919D-8CF012037D09}" type="presParOf" srcId="{3CA6082F-A7D0-4730-B4BA-25387937C47C}" destId="{DD3B1BA5-00A0-4403-8E0C-77DB9E92F5B1}" srcOrd="0" destOrd="0" presId="urn:microsoft.com/office/officeart/2005/8/layout/orgChart1"/>
    <dgm:cxn modelId="{2AE0188D-4F43-4DBC-85DB-6074331098E8}" type="presParOf" srcId="{DD3B1BA5-00A0-4403-8E0C-77DB9E92F5B1}" destId="{5B1A673E-E520-4B00-B6AD-3E114EBEDBC8}" srcOrd="0" destOrd="0" presId="urn:microsoft.com/office/officeart/2005/8/layout/orgChart1"/>
    <dgm:cxn modelId="{78CC47AF-0C38-4C11-A19E-27E278915217}" type="presParOf" srcId="{5B1A673E-E520-4B00-B6AD-3E114EBEDBC8}" destId="{9E4A2A66-108B-40A4-848A-3F6BC22FAE91}" srcOrd="0" destOrd="0" presId="urn:microsoft.com/office/officeart/2005/8/layout/orgChart1"/>
    <dgm:cxn modelId="{C164BD50-D6EF-4519-B938-76C41C11093F}" type="presParOf" srcId="{5B1A673E-E520-4B00-B6AD-3E114EBEDBC8}" destId="{1002572C-6641-4301-98A7-9B2AA7C799DE}" srcOrd="1" destOrd="0" presId="urn:microsoft.com/office/officeart/2005/8/layout/orgChart1"/>
    <dgm:cxn modelId="{7C26776E-4FDC-4829-BAB2-E55EC0FE72B6}" type="presParOf" srcId="{DD3B1BA5-00A0-4403-8E0C-77DB9E92F5B1}" destId="{595447E6-B442-41B0-AA8D-FEA22F984E83}" srcOrd="1" destOrd="0" presId="urn:microsoft.com/office/officeart/2005/8/layout/orgChart1"/>
    <dgm:cxn modelId="{ACAF39B0-1867-4E4A-AB05-A64982B16420}" type="presParOf" srcId="{595447E6-B442-41B0-AA8D-FEA22F984E83}" destId="{216FD31E-D0E8-4251-B4B1-21BF46502F67}" srcOrd="0" destOrd="0" presId="urn:microsoft.com/office/officeart/2005/8/layout/orgChart1"/>
    <dgm:cxn modelId="{2AB49291-4D5A-467F-B59B-B3310E4BFCC4}" type="presParOf" srcId="{595447E6-B442-41B0-AA8D-FEA22F984E83}" destId="{6F73CBDB-3027-4F85-A472-F0D895EBD33A}" srcOrd="1" destOrd="0" presId="urn:microsoft.com/office/officeart/2005/8/layout/orgChart1"/>
    <dgm:cxn modelId="{1DF5618C-0106-47FF-8B94-F99C075D2B56}" type="presParOf" srcId="{6F73CBDB-3027-4F85-A472-F0D895EBD33A}" destId="{8BF19D34-D9C9-4B37-BC0D-C28E55676441}" srcOrd="0" destOrd="0" presId="urn:microsoft.com/office/officeart/2005/8/layout/orgChart1"/>
    <dgm:cxn modelId="{79B8E487-770D-479B-AE55-637B366A5E7B}" type="presParOf" srcId="{8BF19D34-D9C9-4B37-BC0D-C28E55676441}" destId="{06461371-67EE-4FB5-B866-7F89A627D947}" srcOrd="0" destOrd="0" presId="urn:microsoft.com/office/officeart/2005/8/layout/orgChart1"/>
    <dgm:cxn modelId="{D6518CEF-3451-472F-8661-D28A23A0858B}" type="presParOf" srcId="{8BF19D34-D9C9-4B37-BC0D-C28E55676441}" destId="{911A5147-9FC0-45CD-9E2C-5C7AC924D4AD}" srcOrd="1" destOrd="0" presId="urn:microsoft.com/office/officeart/2005/8/layout/orgChart1"/>
    <dgm:cxn modelId="{9E82082F-BA39-4244-A0C4-07B2EA155A21}" type="presParOf" srcId="{6F73CBDB-3027-4F85-A472-F0D895EBD33A}" destId="{FBA951F4-40B4-48FA-B710-C5AFA59A0E7D}" srcOrd="1" destOrd="0" presId="urn:microsoft.com/office/officeart/2005/8/layout/orgChart1"/>
    <dgm:cxn modelId="{988FF061-D668-4C29-AF2B-E91A7DEA27F7}" type="presParOf" srcId="{FBA951F4-40B4-48FA-B710-C5AFA59A0E7D}" destId="{0470377A-1745-4A85-82F4-013D22F4A9B4}" srcOrd="0" destOrd="0" presId="urn:microsoft.com/office/officeart/2005/8/layout/orgChart1"/>
    <dgm:cxn modelId="{4E73432D-86A5-4822-82ED-160C1BBDF5EF}" type="presParOf" srcId="{FBA951F4-40B4-48FA-B710-C5AFA59A0E7D}" destId="{62B77771-B6BB-4547-B778-2976F3A35D7B}" srcOrd="1" destOrd="0" presId="urn:microsoft.com/office/officeart/2005/8/layout/orgChart1"/>
    <dgm:cxn modelId="{3ACA776E-91A9-4F6E-9ED6-1FBC91474AAC}" type="presParOf" srcId="{62B77771-B6BB-4547-B778-2976F3A35D7B}" destId="{6DC326F2-7693-4A11-874D-8F0C3F81178A}" srcOrd="0" destOrd="0" presId="urn:microsoft.com/office/officeart/2005/8/layout/orgChart1"/>
    <dgm:cxn modelId="{D18D9CA0-8FC0-430E-8D89-B56EB6A95C7B}" type="presParOf" srcId="{6DC326F2-7693-4A11-874D-8F0C3F81178A}" destId="{80E7D084-CE46-4A60-8127-0AE6A91A0D6B}" srcOrd="0" destOrd="0" presId="urn:microsoft.com/office/officeart/2005/8/layout/orgChart1"/>
    <dgm:cxn modelId="{68CAD275-773B-41D9-A1C1-51324E4BD7EA}" type="presParOf" srcId="{6DC326F2-7693-4A11-874D-8F0C3F81178A}" destId="{E84ACA66-D2E5-4022-A4B6-014D83EB8CAB}" srcOrd="1" destOrd="0" presId="urn:microsoft.com/office/officeart/2005/8/layout/orgChart1"/>
    <dgm:cxn modelId="{D1F89CE5-202E-4434-849F-E42057D6A1FE}" type="presParOf" srcId="{62B77771-B6BB-4547-B778-2976F3A35D7B}" destId="{B4890183-98DD-46C7-97D3-EEE2781F9303}" srcOrd="1" destOrd="0" presId="urn:microsoft.com/office/officeart/2005/8/layout/orgChart1"/>
    <dgm:cxn modelId="{AA152D66-0D90-48E9-B5DA-F8BA6A180734}" type="presParOf" srcId="{B4890183-98DD-46C7-97D3-EEE2781F9303}" destId="{DA9685E0-149B-43B9-981B-3DE6A794DC1D}" srcOrd="0" destOrd="0" presId="urn:microsoft.com/office/officeart/2005/8/layout/orgChart1"/>
    <dgm:cxn modelId="{70CCC2A0-06E2-4C7A-BFCE-188F578BC926}" type="presParOf" srcId="{B4890183-98DD-46C7-97D3-EEE2781F9303}" destId="{F44212EF-CD07-4C24-8ECD-1DC15BEFCA7F}" srcOrd="1" destOrd="0" presId="urn:microsoft.com/office/officeart/2005/8/layout/orgChart1"/>
    <dgm:cxn modelId="{751D4EF0-48A5-43E3-A164-FEA6F307A4F8}" type="presParOf" srcId="{F44212EF-CD07-4C24-8ECD-1DC15BEFCA7F}" destId="{0DE2AFD2-7385-4464-945C-F5CF3DA4CF71}" srcOrd="0" destOrd="0" presId="urn:microsoft.com/office/officeart/2005/8/layout/orgChart1"/>
    <dgm:cxn modelId="{B2049590-C4BB-4067-8C97-5323FCC63207}" type="presParOf" srcId="{0DE2AFD2-7385-4464-945C-F5CF3DA4CF71}" destId="{2F003E88-6719-4E15-9BAF-CBFC381B9626}" srcOrd="0" destOrd="0" presId="urn:microsoft.com/office/officeart/2005/8/layout/orgChart1"/>
    <dgm:cxn modelId="{C8FCF1FC-05B8-4A04-9882-C19BEEF49CBB}" type="presParOf" srcId="{0DE2AFD2-7385-4464-945C-F5CF3DA4CF71}" destId="{99762AFF-79C3-46BD-9CD1-6BC49F8076B0}" srcOrd="1" destOrd="0" presId="urn:microsoft.com/office/officeart/2005/8/layout/orgChart1"/>
    <dgm:cxn modelId="{C154297E-144C-4780-A1E8-B950271026A8}" type="presParOf" srcId="{F44212EF-CD07-4C24-8ECD-1DC15BEFCA7F}" destId="{29E677FC-CF4A-4C0B-B612-6CAFA3A83666}" srcOrd="1" destOrd="0" presId="urn:microsoft.com/office/officeart/2005/8/layout/orgChart1"/>
    <dgm:cxn modelId="{6F8BCB7C-796A-4E12-870A-7D3FBE1343EF}" type="presParOf" srcId="{F44212EF-CD07-4C24-8ECD-1DC15BEFCA7F}" destId="{1CF5AF50-7739-4CCE-ACE5-5EB444A7F063}" srcOrd="2" destOrd="0" presId="urn:microsoft.com/office/officeart/2005/8/layout/orgChart1"/>
    <dgm:cxn modelId="{10F20839-0CE2-40B6-9472-254EF194A495}" type="presParOf" srcId="{B4890183-98DD-46C7-97D3-EEE2781F9303}" destId="{9525C4BC-1EB6-4A99-B736-53EBA30E429A}" srcOrd="2" destOrd="0" presId="urn:microsoft.com/office/officeart/2005/8/layout/orgChart1"/>
    <dgm:cxn modelId="{66372C8B-8DEA-4571-A9EE-DC67BE239EF8}" type="presParOf" srcId="{B4890183-98DD-46C7-97D3-EEE2781F9303}" destId="{C5484151-CCF3-48C3-9D1E-32B808336209}" srcOrd="3" destOrd="0" presId="urn:microsoft.com/office/officeart/2005/8/layout/orgChart1"/>
    <dgm:cxn modelId="{F53399DF-6671-4C82-BB96-020F007F9678}" type="presParOf" srcId="{C5484151-CCF3-48C3-9D1E-32B808336209}" destId="{189D5760-46FB-4130-92D9-D8C7FB22DD86}" srcOrd="0" destOrd="0" presId="urn:microsoft.com/office/officeart/2005/8/layout/orgChart1"/>
    <dgm:cxn modelId="{3960E452-0115-4301-9D43-CC9504F49E1B}" type="presParOf" srcId="{189D5760-46FB-4130-92D9-D8C7FB22DD86}" destId="{D95388A1-45E1-4922-AB0B-69A96CB567BC}" srcOrd="0" destOrd="0" presId="urn:microsoft.com/office/officeart/2005/8/layout/orgChart1"/>
    <dgm:cxn modelId="{39127D1B-C84B-45D5-8017-B32DA8281296}" type="presParOf" srcId="{189D5760-46FB-4130-92D9-D8C7FB22DD86}" destId="{4688909B-1A55-46BA-B208-2C5ED9966D5F}" srcOrd="1" destOrd="0" presId="urn:microsoft.com/office/officeart/2005/8/layout/orgChart1"/>
    <dgm:cxn modelId="{90639A7B-6DE2-4781-82F7-D771D46CDC58}" type="presParOf" srcId="{C5484151-CCF3-48C3-9D1E-32B808336209}" destId="{B43BF840-20CD-4842-AF7D-8C2F6ECB7E96}" srcOrd="1" destOrd="0" presId="urn:microsoft.com/office/officeart/2005/8/layout/orgChart1"/>
    <dgm:cxn modelId="{076FBF2A-7F9E-4F35-B7F4-CF5370D2ADED}" type="presParOf" srcId="{C5484151-CCF3-48C3-9D1E-32B808336209}" destId="{3DD99720-7815-4CE1-8D0B-84A9ACF827D7}" srcOrd="2" destOrd="0" presId="urn:microsoft.com/office/officeart/2005/8/layout/orgChart1"/>
    <dgm:cxn modelId="{37C20D68-2F85-4350-9001-B74577002AC1}" type="presParOf" srcId="{B4890183-98DD-46C7-97D3-EEE2781F9303}" destId="{66930A7D-E29A-4696-8A8B-76E7A27F16BC}" srcOrd="4" destOrd="0" presId="urn:microsoft.com/office/officeart/2005/8/layout/orgChart1"/>
    <dgm:cxn modelId="{0C4DC8F3-571E-4E92-ABDD-CC7E1DD0A165}" type="presParOf" srcId="{B4890183-98DD-46C7-97D3-EEE2781F9303}" destId="{D42EE217-B56E-4F19-A290-D75ADCC7D6F5}" srcOrd="5" destOrd="0" presId="urn:microsoft.com/office/officeart/2005/8/layout/orgChart1"/>
    <dgm:cxn modelId="{7966B66C-2A89-401A-BA44-53BFE3B39FF4}" type="presParOf" srcId="{D42EE217-B56E-4F19-A290-D75ADCC7D6F5}" destId="{0CF2C3C4-D577-480B-AF76-F73872D797A8}" srcOrd="0" destOrd="0" presId="urn:microsoft.com/office/officeart/2005/8/layout/orgChart1"/>
    <dgm:cxn modelId="{AE170AFF-B52E-46B0-A898-BFD924F14F9E}" type="presParOf" srcId="{0CF2C3C4-D577-480B-AF76-F73872D797A8}" destId="{7C074321-DD85-4447-896E-CE9574A7A634}" srcOrd="0" destOrd="0" presId="urn:microsoft.com/office/officeart/2005/8/layout/orgChart1"/>
    <dgm:cxn modelId="{E6301157-CB58-4DE2-BE81-8A74E37D9330}" type="presParOf" srcId="{0CF2C3C4-D577-480B-AF76-F73872D797A8}" destId="{8780CBE6-8AFD-4272-831D-934D6009B45B}" srcOrd="1" destOrd="0" presId="urn:microsoft.com/office/officeart/2005/8/layout/orgChart1"/>
    <dgm:cxn modelId="{5A5DE6EB-E665-446A-B9EB-A8F5F8D9D2BD}" type="presParOf" srcId="{D42EE217-B56E-4F19-A290-D75ADCC7D6F5}" destId="{E8F3EDBA-3191-42C8-A404-EB6C806411D9}" srcOrd="1" destOrd="0" presId="urn:microsoft.com/office/officeart/2005/8/layout/orgChart1"/>
    <dgm:cxn modelId="{0443F142-0E66-47C1-81BF-8BA7AA2B1A40}" type="presParOf" srcId="{D42EE217-B56E-4F19-A290-D75ADCC7D6F5}" destId="{A88179A4-FFAB-4B6C-8A38-B66C54B9931A}" srcOrd="2" destOrd="0" presId="urn:microsoft.com/office/officeart/2005/8/layout/orgChart1"/>
    <dgm:cxn modelId="{A115E57B-7062-43CA-9744-8549E9BE269C}" type="presParOf" srcId="{62B77771-B6BB-4547-B778-2976F3A35D7B}" destId="{D4F17339-9EC1-4CF9-8A15-7C8B1A779415}" srcOrd="2" destOrd="0" presId="urn:microsoft.com/office/officeart/2005/8/layout/orgChart1"/>
    <dgm:cxn modelId="{B89FB51B-7D2C-4940-8408-64FC699CEC37}" type="presParOf" srcId="{FBA951F4-40B4-48FA-B710-C5AFA59A0E7D}" destId="{A07795D4-3D81-4F8E-B1A6-65D88CC90089}" srcOrd="2" destOrd="0" presId="urn:microsoft.com/office/officeart/2005/8/layout/orgChart1"/>
    <dgm:cxn modelId="{EBDDCF09-270C-4A2C-B177-8D4F508925C4}" type="presParOf" srcId="{FBA951F4-40B4-48FA-B710-C5AFA59A0E7D}" destId="{FC3C4B80-932F-4615-8EBE-8E5EBB6C81B9}" srcOrd="3" destOrd="0" presId="urn:microsoft.com/office/officeart/2005/8/layout/orgChart1"/>
    <dgm:cxn modelId="{EF9B025C-EC03-4FD0-B6C0-C46EEF6CFE89}" type="presParOf" srcId="{FC3C4B80-932F-4615-8EBE-8E5EBB6C81B9}" destId="{923FD23C-51B3-4220-B835-C84D9CED4EE2}" srcOrd="0" destOrd="0" presId="urn:microsoft.com/office/officeart/2005/8/layout/orgChart1"/>
    <dgm:cxn modelId="{47CC6B22-CC23-423D-935F-49274AF3A542}" type="presParOf" srcId="{923FD23C-51B3-4220-B835-C84D9CED4EE2}" destId="{A11B3E2B-57D5-420A-A3EE-7BF29079CE31}" srcOrd="0" destOrd="0" presId="urn:microsoft.com/office/officeart/2005/8/layout/orgChart1"/>
    <dgm:cxn modelId="{F79CCF78-BE44-4AE4-AB10-BDEFF6B61736}" type="presParOf" srcId="{923FD23C-51B3-4220-B835-C84D9CED4EE2}" destId="{E289326D-3D86-42D9-A573-3A97AC014681}" srcOrd="1" destOrd="0" presId="urn:microsoft.com/office/officeart/2005/8/layout/orgChart1"/>
    <dgm:cxn modelId="{8A18EF37-8E29-4BE8-BC13-774CE8607EB2}" type="presParOf" srcId="{FC3C4B80-932F-4615-8EBE-8E5EBB6C81B9}" destId="{043CE71C-5DF6-45A1-B28E-5DE7BD2EB7DA}" srcOrd="1" destOrd="0" presId="urn:microsoft.com/office/officeart/2005/8/layout/orgChart1"/>
    <dgm:cxn modelId="{A1D64147-9AA4-4AD9-8DF3-4525298EAF62}" type="presParOf" srcId="{043CE71C-5DF6-45A1-B28E-5DE7BD2EB7DA}" destId="{A5FDB84C-DAB4-4986-A5B0-CD743E7368F0}" srcOrd="0" destOrd="0" presId="urn:microsoft.com/office/officeart/2005/8/layout/orgChart1"/>
    <dgm:cxn modelId="{1BB3FB1D-D81C-4DB0-B25F-0FF97E116B68}" type="presParOf" srcId="{043CE71C-5DF6-45A1-B28E-5DE7BD2EB7DA}" destId="{767DE4D4-44C7-4F3A-8778-18A08FE37370}" srcOrd="1" destOrd="0" presId="urn:microsoft.com/office/officeart/2005/8/layout/orgChart1"/>
    <dgm:cxn modelId="{96F89585-4997-4923-9A26-F042197F798D}" type="presParOf" srcId="{767DE4D4-44C7-4F3A-8778-18A08FE37370}" destId="{70115750-C2DD-49CA-B323-DE472BF9FA53}" srcOrd="0" destOrd="0" presId="urn:microsoft.com/office/officeart/2005/8/layout/orgChart1"/>
    <dgm:cxn modelId="{B5F55525-C336-4859-BDA7-2DA2F4A4D3E4}" type="presParOf" srcId="{70115750-C2DD-49CA-B323-DE472BF9FA53}" destId="{24B6E815-3016-451A-A239-0CC4EF2D5E43}" srcOrd="0" destOrd="0" presId="urn:microsoft.com/office/officeart/2005/8/layout/orgChart1"/>
    <dgm:cxn modelId="{8F338818-3EE3-44CA-9416-DF943E7A9047}" type="presParOf" srcId="{70115750-C2DD-49CA-B323-DE472BF9FA53}" destId="{08941FC2-7031-43A9-B2D0-98B871758C0A}" srcOrd="1" destOrd="0" presId="urn:microsoft.com/office/officeart/2005/8/layout/orgChart1"/>
    <dgm:cxn modelId="{B37830E8-92ED-4562-AE8B-61464F751051}" type="presParOf" srcId="{767DE4D4-44C7-4F3A-8778-18A08FE37370}" destId="{2F54656D-38CA-49B8-B90A-EDF58F465080}" srcOrd="1" destOrd="0" presId="urn:microsoft.com/office/officeart/2005/8/layout/orgChart1"/>
    <dgm:cxn modelId="{DF1B8027-D305-40FF-A93C-1FF830CEBF0C}" type="presParOf" srcId="{767DE4D4-44C7-4F3A-8778-18A08FE37370}" destId="{2C1A860F-8BA4-4BB5-8BED-394AB1A91D57}" srcOrd="2" destOrd="0" presId="urn:microsoft.com/office/officeart/2005/8/layout/orgChart1"/>
    <dgm:cxn modelId="{7B0684CF-27F9-4D81-B4A4-2D2971BDA3E9}" type="presParOf" srcId="{043CE71C-5DF6-45A1-B28E-5DE7BD2EB7DA}" destId="{A3A1CDD0-4303-446E-9F46-094F7C568D57}" srcOrd="2" destOrd="0" presId="urn:microsoft.com/office/officeart/2005/8/layout/orgChart1"/>
    <dgm:cxn modelId="{6D766148-70A6-4C21-BA06-4FC14A598242}" type="presParOf" srcId="{043CE71C-5DF6-45A1-B28E-5DE7BD2EB7DA}" destId="{A518283F-44CF-476C-8440-5B099210722C}" srcOrd="3" destOrd="0" presId="urn:microsoft.com/office/officeart/2005/8/layout/orgChart1"/>
    <dgm:cxn modelId="{E0E91C8D-DAAD-4B84-AD21-100F3E2B1821}" type="presParOf" srcId="{A518283F-44CF-476C-8440-5B099210722C}" destId="{3D7C619D-40A9-4C87-88BB-9D9C1FA89AC6}" srcOrd="0" destOrd="0" presId="urn:microsoft.com/office/officeart/2005/8/layout/orgChart1"/>
    <dgm:cxn modelId="{18062E33-A44E-41CC-9513-C2D1D434D26E}" type="presParOf" srcId="{3D7C619D-40A9-4C87-88BB-9D9C1FA89AC6}" destId="{56E87B85-1737-4936-A179-2E766EEA4BA5}" srcOrd="0" destOrd="0" presId="urn:microsoft.com/office/officeart/2005/8/layout/orgChart1"/>
    <dgm:cxn modelId="{CD61A9B9-C8AB-4714-B8B1-54C7972717FE}" type="presParOf" srcId="{3D7C619D-40A9-4C87-88BB-9D9C1FA89AC6}" destId="{5B316369-23D3-4AD2-9B48-382169256A56}" srcOrd="1" destOrd="0" presId="urn:microsoft.com/office/officeart/2005/8/layout/orgChart1"/>
    <dgm:cxn modelId="{DA7A5092-BCC0-4C4E-B4A5-7BC111B8D9A3}" type="presParOf" srcId="{A518283F-44CF-476C-8440-5B099210722C}" destId="{0FF63B5E-F43C-490A-B83A-4532D5526CBD}" srcOrd="1" destOrd="0" presId="urn:microsoft.com/office/officeart/2005/8/layout/orgChart1"/>
    <dgm:cxn modelId="{B17A1C46-7734-4EBB-B244-25129442FB0A}" type="presParOf" srcId="{0FF63B5E-F43C-490A-B83A-4532D5526CBD}" destId="{CC0E681A-95F1-4CE3-92CA-88CAC7CCA478}" srcOrd="0" destOrd="0" presId="urn:microsoft.com/office/officeart/2005/8/layout/orgChart1"/>
    <dgm:cxn modelId="{549A6045-89E9-4337-85D3-CFB8107F72F2}" type="presParOf" srcId="{0FF63B5E-F43C-490A-B83A-4532D5526CBD}" destId="{05EF62EC-76D6-4C05-A147-FA1FF700B99A}" srcOrd="1" destOrd="0" presId="urn:microsoft.com/office/officeart/2005/8/layout/orgChart1"/>
    <dgm:cxn modelId="{3AB088E5-5E8B-479C-B605-8AD67B320076}" type="presParOf" srcId="{05EF62EC-76D6-4C05-A147-FA1FF700B99A}" destId="{351D68F5-8A5C-4EE2-B69F-EA0133C73766}" srcOrd="0" destOrd="0" presId="urn:microsoft.com/office/officeart/2005/8/layout/orgChart1"/>
    <dgm:cxn modelId="{758A5501-C555-47B5-A637-530DB1937E45}" type="presParOf" srcId="{351D68F5-8A5C-4EE2-B69F-EA0133C73766}" destId="{7C908DB6-0A94-424D-865F-15B5A58997F6}" srcOrd="0" destOrd="0" presId="urn:microsoft.com/office/officeart/2005/8/layout/orgChart1"/>
    <dgm:cxn modelId="{7784FAB8-B7A9-43F6-B6F1-AD9220431313}" type="presParOf" srcId="{351D68F5-8A5C-4EE2-B69F-EA0133C73766}" destId="{57D30070-6C38-46C7-9866-718BE33CDAD5}" srcOrd="1" destOrd="0" presId="urn:microsoft.com/office/officeart/2005/8/layout/orgChart1"/>
    <dgm:cxn modelId="{4FFA72D3-E8A2-49B6-9EC4-D34A4F4D2420}" type="presParOf" srcId="{05EF62EC-76D6-4C05-A147-FA1FF700B99A}" destId="{515734FE-0A03-40D1-8F4F-359B0C34940D}" srcOrd="1" destOrd="0" presId="urn:microsoft.com/office/officeart/2005/8/layout/orgChart1"/>
    <dgm:cxn modelId="{4F2C52E7-C69F-4A7E-9CE9-55D5FCEDDF80}" type="presParOf" srcId="{05EF62EC-76D6-4C05-A147-FA1FF700B99A}" destId="{6F0CEB09-00CD-4CEA-B1EA-45941CBF2449}" srcOrd="2" destOrd="0" presId="urn:microsoft.com/office/officeart/2005/8/layout/orgChart1"/>
    <dgm:cxn modelId="{CACB407F-38D7-4B57-9D81-5D32E0987839}" type="presParOf" srcId="{0FF63B5E-F43C-490A-B83A-4532D5526CBD}" destId="{C81F1013-7A11-4C12-91B1-BF095B4C1E3D}" srcOrd="2" destOrd="0" presId="urn:microsoft.com/office/officeart/2005/8/layout/orgChart1"/>
    <dgm:cxn modelId="{01F71433-674A-4E27-A378-8241AC13B564}" type="presParOf" srcId="{0FF63B5E-F43C-490A-B83A-4532D5526CBD}" destId="{79AA19FF-07AA-4329-8B4B-F2B9EE76B6FD}" srcOrd="3" destOrd="0" presId="urn:microsoft.com/office/officeart/2005/8/layout/orgChart1"/>
    <dgm:cxn modelId="{176D8CF9-BB5E-46C6-A227-96DB4C41FCF4}" type="presParOf" srcId="{79AA19FF-07AA-4329-8B4B-F2B9EE76B6FD}" destId="{06001A81-17DA-4375-99A7-FF7EF94930C1}" srcOrd="0" destOrd="0" presId="urn:microsoft.com/office/officeart/2005/8/layout/orgChart1"/>
    <dgm:cxn modelId="{57441A71-C5FB-412B-BB06-A296DE4817A7}" type="presParOf" srcId="{06001A81-17DA-4375-99A7-FF7EF94930C1}" destId="{A8ACD9C5-BBC6-44BF-B489-96F3056C1FD0}" srcOrd="0" destOrd="0" presId="urn:microsoft.com/office/officeart/2005/8/layout/orgChart1"/>
    <dgm:cxn modelId="{14C5894F-7F8E-472A-BB4C-7F7376CCC902}" type="presParOf" srcId="{06001A81-17DA-4375-99A7-FF7EF94930C1}" destId="{84FB56EC-3A04-4FDD-AF1A-49EC1D0C1E89}" srcOrd="1" destOrd="0" presId="urn:microsoft.com/office/officeart/2005/8/layout/orgChart1"/>
    <dgm:cxn modelId="{03F788AB-1C7A-41E2-89E9-28F3FE8D9E3F}" type="presParOf" srcId="{79AA19FF-07AA-4329-8B4B-F2B9EE76B6FD}" destId="{A0AFA072-DD7F-4443-9AEB-FB594E478E20}" srcOrd="1" destOrd="0" presId="urn:microsoft.com/office/officeart/2005/8/layout/orgChart1"/>
    <dgm:cxn modelId="{3AB843B2-7B86-440A-A847-8DA8764341A7}" type="presParOf" srcId="{79AA19FF-07AA-4329-8B4B-F2B9EE76B6FD}" destId="{CCCA338D-A817-48B0-AB23-20C5595EC757}" srcOrd="2" destOrd="0" presId="urn:microsoft.com/office/officeart/2005/8/layout/orgChart1"/>
    <dgm:cxn modelId="{1E1B9A98-3E09-4D2C-BFD3-3BBE936C868F}" type="presParOf" srcId="{A518283F-44CF-476C-8440-5B099210722C}" destId="{A5670DCC-A77F-4C74-84ED-F7AFD3FADBB2}" srcOrd="2" destOrd="0" presId="urn:microsoft.com/office/officeart/2005/8/layout/orgChart1"/>
    <dgm:cxn modelId="{BAEED514-F2CC-4188-875A-DF540EC3FAEA}" type="presParOf" srcId="{FC3C4B80-932F-4615-8EBE-8E5EBB6C81B9}" destId="{8A77E939-C1B2-40F7-B8CE-A1E79B6F47B1}" srcOrd="2" destOrd="0" presId="urn:microsoft.com/office/officeart/2005/8/layout/orgChart1"/>
    <dgm:cxn modelId="{9250A7B0-585D-447E-B05B-EC742F100E7A}" type="presParOf" srcId="{6F73CBDB-3027-4F85-A472-F0D895EBD33A}" destId="{CD7CD876-0277-4489-B4E8-E531E4308CAC}" srcOrd="2" destOrd="0" presId="urn:microsoft.com/office/officeart/2005/8/layout/orgChart1"/>
    <dgm:cxn modelId="{0C7BA1FC-8E39-430A-9B37-C17812AD0604}" type="presParOf" srcId="{595447E6-B442-41B0-AA8D-FEA22F984E83}" destId="{7933BDE3-12E6-47DC-A179-CB997C6CB32E}" srcOrd="2" destOrd="0" presId="urn:microsoft.com/office/officeart/2005/8/layout/orgChart1"/>
    <dgm:cxn modelId="{5E880B9F-9E61-4589-A010-032D9F91C0A5}" type="presParOf" srcId="{595447E6-B442-41B0-AA8D-FEA22F984E83}" destId="{66FA571F-2A39-4ED6-853D-0B4DD9567B07}" srcOrd="3" destOrd="0" presId="urn:microsoft.com/office/officeart/2005/8/layout/orgChart1"/>
    <dgm:cxn modelId="{B47B1478-7AD8-421A-ABEE-816A60F465CB}" type="presParOf" srcId="{66FA571F-2A39-4ED6-853D-0B4DD9567B07}" destId="{DD3F6854-26DC-4106-8D7F-E1F1338F1C14}" srcOrd="0" destOrd="0" presId="urn:microsoft.com/office/officeart/2005/8/layout/orgChart1"/>
    <dgm:cxn modelId="{1D1A85D6-C627-4658-8FCF-74AE7CF07D98}" type="presParOf" srcId="{DD3F6854-26DC-4106-8D7F-E1F1338F1C14}" destId="{BDD373FA-C3FC-4C9D-B926-2F48ACE6232C}" srcOrd="0" destOrd="0" presId="urn:microsoft.com/office/officeart/2005/8/layout/orgChart1"/>
    <dgm:cxn modelId="{9A44B865-23A9-4D8F-BA5F-FE0C143CD1F5}" type="presParOf" srcId="{DD3F6854-26DC-4106-8D7F-E1F1338F1C14}" destId="{CDE76BDE-734C-4B30-8D24-D0935A993F3B}" srcOrd="1" destOrd="0" presId="urn:microsoft.com/office/officeart/2005/8/layout/orgChart1"/>
    <dgm:cxn modelId="{4C94A2B6-8D41-4E48-89F9-71774D272667}" type="presParOf" srcId="{66FA571F-2A39-4ED6-853D-0B4DD9567B07}" destId="{E77F1C07-B31D-4B12-815A-74BADC57A0C8}" srcOrd="1" destOrd="0" presId="urn:microsoft.com/office/officeart/2005/8/layout/orgChart1"/>
    <dgm:cxn modelId="{9E804568-B02A-40E5-B617-F60BB495B643}" type="presParOf" srcId="{66FA571F-2A39-4ED6-853D-0B4DD9567B07}" destId="{3E6ABA73-B45C-4BF1-8287-8702B8F66F90}" srcOrd="2" destOrd="0" presId="urn:microsoft.com/office/officeart/2005/8/layout/orgChart1"/>
    <dgm:cxn modelId="{39E5DE1C-C263-4AE2-909A-7F521E51A772}" type="presParOf" srcId="{595447E6-B442-41B0-AA8D-FEA22F984E83}" destId="{7B685589-72F7-4237-A68F-E7499A66A995}" srcOrd="4" destOrd="0" presId="urn:microsoft.com/office/officeart/2005/8/layout/orgChart1"/>
    <dgm:cxn modelId="{5F46FF72-DA17-41E3-B14B-29384CC99905}" type="presParOf" srcId="{595447E6-B442-41B0-AA8D-FEA22F984E83}" destId="{B7C5DAED-66B5-4163-9260-71715F54ED63}" srcOrd="5" destOrd="0" presId="urn:microsoft.com/office/officeart/2005/8/layout/orgChart1"/>
    <dgm:cxn modelId="{48F02560-5C26-4FE1-9472-0956DE465110}" type="presParOf" srcId="{B7C5DAED-66B5-4163-9260-71715F54ED63}" destId="{A77A0184-D214-44D4-A051-1932E93D6F74}" srcOrd="0" destOrd="0" presId="urn:microsoft.com/office/officeart/2005/8/layout/orgChart1"/>
    <dgm:cxn modelId="{F2FCB6BF-B176-4C00-A7C1-D506225810E0}" type="presParOf" srcId="{A77A0184-D214-44D4-A051-1932E93D6F74}" destId="{483CDD18-1668-4507-B9AC-891765CD6066}" srcOrd="0" destOrd="0" presId="urn:microsoft.com/office/officeart/2005/8/layout/orgChart1"/>
    <dgm:cxn modelId="{EDB34EDC-B804-49AD-BE72-4E4358927261}" type="presParOf" srcId="{A77A0184-D214-44D4-A051-1932E93D6F74}" destId="{7F345344-B083-469D-955E-5921621845CA}" srcOrd="1" destOrd="0" presId="urn:microsoft.com/office/officeart/2005/8/layout/orgChart1"/>
    <dgm:cxn modelId="{6D1AC691-D93B-48E8-9FDF-CAD1742A1CD5}" type="presParOf" srcId="{B7C5DAED-66B5-4163-9260-71715F54ED63}" destId="{6CADFEB0-B539-44AF-A25F-F5C8794AC545}" srcOrd="1" destOrd="0" presId="urn:microsoft.com/office/officeart/2005/8/layout/orgChart1"/>
    <dgm:cxn modelId="{419B4C1C-138F-4C17-9B02-EFAADA9808EA}" type="presParOf" srcId="{B7C5DAED-66B5-4163-9260-71715F54ED63}" destId="{5341DD9C-7D65-4E12-B6C1-98E43932E5D9}" srcOrd="2" destOrd="0" presId="urn:microsoft.com/office/officeart/2005/8/layout/orgChart1"/>
    <dgm:cxn modelId="{67ED80CF-0771-4BD3-93A5-D767401F84CE}" type="presParOf" srcId="{DD3B1BA5-00A0-4403-8E0C-77DB9E92F5B1}" destId="{473C65CA-2FD2-46B4-AA75-31E7346A33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85589-72F7-4237-A68F-E7499A66A995}">
      <dsp:nvSpPr>
        <dsp:cNvPr id="0" name=""/>
        <dsp:cNvSpPr/>
      </dsp:nvSpPr>
      <dsp:spPr>
        <a:xfrm>
          <a:off x="5447648" y="650754"/>
          <a:ext cx="1568152" cy="272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9"/>
              </a:lnTo>
              <a:lnTo>
                <a:pt x="1568152" y="136079"/>
              </a:lnTo>
              <a:lnTo>
                <a:pt x="1568152" y="27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BDE3-12E6-47DC-A179-CB997C6CB32E}">
      <dsp:nvSpPr>
        <dsp:cNvPr id="0" name=""/>
        <dsp:cNvSpPr/>
      </dsp:nvSpPr>
      <dsp:spPr>
        <a:xfrm>
          <a:off x="5401928" y="650754"/>
          <a:ext cx="91440" cy="272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1CDD0-4303-446E-9F46-094F7C568D57}">
      <dsp:nvSpPr>
        <dsp:cNvPr id="0" name=""/>
        <dsp:cNvSpPr/>
      </dsp:nvSpPr>
      <dsp:spPr>
        <a:xfrm>
          <a:off x="4145174" y="2491065"/>
          <a:ext cx="194399" cy="15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312"/>
              </a:lnTo>
              <a:lnTo>
                <a:pt x="194399" y="151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B84C-DAB4-4986-A5B0-CD743E7368F0}">
      <dsp:nvSpPr>
        <dsp:cNvPr id="0" name=""/>
        <dsp:cNvSpPr/>
      </dsp:nvSpPr>
      <dsp:spPr>
        <a:xfrm>
          <a:off x="4145174" y="2491065"/>
          <a:ext cx="194399" cy="596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57"/>
              </a:lnTo>
              <a:lnTo>
                <a:pt x="194399" y="596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795D4-3D81-4F8E-B1A6-65D88CC90089}">
      <dsp:nvSpPr>
        <dsp:cNvPr id="0" name=""/>
        <dsp:cNvSpPr/>
      </dsp:nvSpPr>
      <dsp:spPr>
        <a:xfrm>
          <a:off x="3879495" y="1570910"/>
          <a:ext cx="784076" cy="272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9"/>
              </a:lnTo>
              <a:lnTo>
                <a:pt x="784076" y="136079"/>
              </a:lnTo>
              <a:lnTo>
                <a:pt x="784076" y="272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30A7D-E29A-4696-8A8B-76E7A27F16BC}">
      <dsp:nvSpPr>
        <dsp:cNvPr id="0" name=""/>
        <dsp:cNvSpPr/>
      </dsp:nvSpPr>
      <dsp:spPr>
        <a:xfrm>
          <a:off x="2577021" y="2491065"/>
          <a:ext cx="194399" cy="243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468"/>
              </a:lnTo>
              <a:lnTo>
                <a:pt x="194399" y="2436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C4BC-1EB6-4A99-B736-53EBA30E429A}">
      <dsp:nvSpPr>
        <dsp:cNvPr id="0" name=""/>
        <dsp:cNvSpPr/>
      </dsp:nvSpPr>
      <dsp:spPr>
        <a:xfrm>
          <a:off x="2577021" y="2491065"/>
          <a:ext cx="194399" cy="15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312"/>
              </a:lnTo>
              <a:lnTo>
                <a:pt x="194399" y="1516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DBB1-3B03-409A-A9EB-EB52CD821687}">
      <dsp:nvSpPr>
        <dsp:cNvPr id="0" name=""/>
        <dsp:cNvSpPr/>
      </dsp:nvSpPr>
      <dsp:spPr>
        <a:xfrm>
          <a:off x="2577021" y="2491065"/>
          <a:ext cx="194399" cy="596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57"/>
              </a:lnTo>
              <a:lnTo>
                <a:pt x="194399" y="596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0377A-1745-4A85-82F4-013D22F4A9B4}">
      <dsp:nvSpPr>
        <dsp:cNvPr id="0" name=""/>
        <dsp:cNvSpPr/>
      </dsp:nvSpPr>
      <dsp:spPr>
        <a:xfrm>
          <a:off x="3095419" y="1570910"/>
          <a:ext cx="784076" cy="272158"/>
        </a:xfrm>
        <a:custGeom>
          <a:avLst/>
          <a:gdLst/>
          <a:ahLst/>
          <a:cxnLst/>
          <a:rect l="0" t="0" r="0" b="0"/>
          <a:pathLst>
            <a:path>
              <a:moveTo>
                <a:pt x="784076" y="0"/>
              </a:moveTo>
              <a:lnTo>
                <a:pt x="784076" y="136079"/>
              </a:lnTo>
              <a:lnTo>
                <a:pt x="0" y="136079"/>
              </a:lnTo>
              <a:lnTo>
                <a:pt x="0" y="272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87AD-0140-4E4C-B301-D04FE9A918B5}">
      <dsp:nvSpPr>
        <dsp:cNvPr id="0" name=""/>
        <dsp:cNvSpPr/>
      </dsp:nvSpPr>
      <dsp:spPr>
        <a:xfrm>
          <a:off x="3879495" y="650754"/>
          <a:ext cx="1568152" cy="272158"/>
        </a:xfrm>
        <a:custGeom>
          <a:avLst/>
          <a:gdLst/>
          <a:ahLst/>
          <a:cxnLst/>
          <a:rect l="0" t="0" r="0" b="0"/>
          <a:pathLst>
            <a:path>
              <a:moveTo>
                <a:pt x="1568152" y="0"/>
              </a:moveTo>
              <a:lnTo>
                <a:pt x="1568152" y="136079"/>
              </a:lnTo>
              <a:lnTo>
                <a:pt x="0" y="136079"/>
              </a:lnTo>
              <a:lnTo>
                <a:pt x="0" y="27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A2A66-108B-40A4-848A-3F6BC22FAE91}">
      <dsp:nvSpPr>
        <dsp:cNvPr id="0" name=""/>
        <dsp:cNvSpPr/>
      </dsp:nvSpPr>
      <dsp:spPr>
        <a:xfrm>
          <a:off x="4799651" y="2757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Campus Kortrijk</a:t>
          </a:r>
          <a:endParaRPr lang="nl-BE" sz="1800" kern="1200" dirty="0"/>
        </a:p>
      </dsp:txBody>
      <dsp:txXfrm>
        <a:off x="4799651" y="2757"/>
        <a:ext cx="1295993" cy="647996"/>
      </dsp:txXfrm>
    </dsp:sp>
    <dsp:sp modelId="{C3252C0F-9B44-4F7B-B5CF-B03D89BE3541}">
      <dsp:nvSpPr>
        <dsp:cNvPr id="0" name=""/>
        <dsp:cNvSpPr/>
      </dsp:nvSpPr>
      <dsp:spPr>
        <a:xfrm>
          <a:off x="3231498" y="922913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Weide</a:t>
          </a:r>
          <a:endParaRPr lang="nl-BE" sz="1800" kern="1200" dirty="0"/>
        </a:p>
      </dsp:txBody>
      <dsp:txXfrm>
        <a:off x="3231498" y="922913"/>
        <a:ext cx="1295993" cy="647996"/>
      </dsp:txXfrm>
    </dsp:sp>
    <dsp:sp modelId="{80E7D084-CE46-4A60-8127-0AE6A91A0D6B}">
      <dsp:nvSpPr>
        <dsp:cNvPr id="0" name=""/>
        <dsp:cNvSpPr/>
      </dsp:nvSpPr>
      <dsp:spPr>
        <a:xfrm>
          <a:off x="2447422" y="1843068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Gebouw</a:t>
          </a:r>
          <a:r>
            <a:rPr lang="en-US" sz="1800" kern="1200" dirty="0"/>
            <a:t> O</a:t>
          </a:r>
          <a:endParaRPr lang="nl-BE" sz="1800" kern="1200" dirty="0"/>
        </a:p>
      </dsp:txBody>
      <dsp:txXfrm>
        <a:off x="2447422" y="1843068"/>
        <a:ext cx="1295993" cy="647996"/>
      </dsp:txXfrm>
    </dsp:sp>
    <dsp:sp modelId="{1C8BD2EC-8D76-4B3E-8FBD-AC553EC31DDD}">
      <dsp:nvSpPr>
        <dsp:cNvPr id="0" name=""/>
        <dsp:cNvSpPr/>
      </dsp:nvSpPr>
      <dsp:spPr>
        <a:xfrm>
          <a:off x="2771420" y="2763224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 Reactor</a:t>
          </a:r>
          <a:endParaRPr lang="nl-BE" sz="1800" kern="1200" dirty="0"/>
        </a:p>
      </dsp:txBody>
      <dsp:txXfrm>
        <a:off x="2771420" y="2763224"/>
        <a:ext cx="1295993" cy="647996"/>
      </dsp:txXfrm>
    </dsp:sp>
    <dsp:sp modelId="{D95388A1-45E1-4922-AB0B-69A96CB567BC}">
      <dsp:nvSpPr>
        <dsp:cNvPr id="0" name=""/>
        <dsp:cNvSpPr/>
      </dsp:nvSpPr>
      <dsp:spPr>
        <a:xfrm>
          <a:off x="2771420" y="3683379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OBEE</a:t>
          </a:r>
          <a:endParaRPr lang="nl-BE" sz="1800" kern="1200" dirty="0"/>
        </a:p>
      </dsp:txBody>
      <dsp:txXfrm>
        <a:off x="2771420" y="3683379"/>
        <a:ext cx="1295993" cy="647996"/>
      </dsp:txXfrm>
    </dsp:sp>
    <dsp:sp modelId="{7C074321-DD85-4447-896E-CE9574A7A634}">
      <dsp:nvSpPr>
        <dsp:cNvPr id="0" name=""/>
        <dsp:cNvSpPr/>
      </dsp:nvSpPr>
      <dsp:spPr>
        <a:xfrm>
          <a:off x="2771420" y="4603535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Kluisjesdienst</a:t>
          </a:r>
          <a:endParaRPr lang="nl-BE" sz="1800" kern="1200" dirty="0"/>
        </a:p>
      </dsp:txBody>
      <dsp:txXfrm>
        <a:off x="2771420" y="4603535"/>
        <a:ext cx="1295993" cy="647996"/>
      </dsp:txXfrm>
    </dsp:sp>
    <dsp:sp modelId="{A11B3E2B-57D5-420A-A3EE-7BF29079CE31}">
      <dsp:nvSpPr>
        <dsp:cNvPr id="0" name=""/>
        <dsp:cNvSpPr/>
      </dsp:nvSpPr>
      <dsp:spPr>
        <a:xfrm>
          <a:off x="4015574" y="1843068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Gebouw</a:t>
          </a:r>
          <a:r>
            <a:rPr lang="en-US" sz="1800" kern="1200" dirty="0"/>
            <a:t> A</a:t>
          </a:r>
          <a:endParaRPr lang="nl-BE" sz="1800" kern="1200" dirty="0"/>
        </a:p>
      </dsp:txBody>
      <dsp:txXfrm>
        <a:off x="4015574" y="1843068"/>
        <a:ext cx="1295993" cy="647996"/>
      </dsp:txXfrm>
    </dsp:sp>
    <dsp:sp modelId="{24B6E815-3016-451A-A239-0CC4EF2D5E43}">
      <dsp:nvSpPr>
        <dsp:cNvPr id="0" name=""/>
        <dsp:cNvSpPr/>
      </dsp:nvSpPr>
      <dsp:spPr>
        <a:xfrm>
          <a:off x="4339573" y="2763224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Gang 100-200</a:t>
          </a:r>
          <a:endParaRPr lang="nl-BE" sz="1800" kern="1200" dirty="0"/>
        </a:p>
      </dsp:txBody>
      <dsp:txXfrm>
        <a:off x="4339573" y="2763224"/>
        <a:ext cx="1295993" cy="647996"/>
      </dsp:txXfrm>
    </dsp:sp>
    <dsp:sp modelId="{56E87B85-1737-4936-A179-2E766EEA4BA5}">
      <dsp:nvSpPr>
        <dsp:cNvPr id="0" name=""/>
        <dsp:cNvSpPr/>
      </dsp:nvSpPr>
      <dsp:spPr>
        <a:xfrm>
          <a:off x="4339573" y="3683379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Gang 300-500</a:t>
          </a:r>
          <a:endParaRPr lang="nl-BE" sz="1800" kern="1200" dirty="0"/>
        </a:p>
      </dsp:txBody>
      <dsp:txXfrm>
        <a:off x="4339573" y="3683379"/>
        <a:ext cx="1295993" cy="647996"/>
      </dsp:txXfrm>
    </dsp:sp>
    <dsp:sp modelId="{BDD373FA-C3FC-4C9D-B926-2F48ACE6232C}">
      <dsp:nvSpPr>
        <dsp:cNvPr id="0" name=""/>
        <dsp:cNvSpPr/>
      </dsp:nvSpPr>
      <dsp:spPr>
        <a:xfrm>
          <a:off x="4799651" y="922913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Penta</a:t>
          </a:r>
          <a:endParaRPr lang="nl-BE" sz="1800" kern="1200" dirty="0"/>
        </a:p>
      </dsp:txBody>
      <dsp:txXfrm>
        <a:off x="4799651" y="922913"/>
        <a:ext cx="1295993" cy="647996"/>
      </dsp:txXfrm>
    </dsp:sp>
    <dsp:sp modelId="{483CDD18-1668-4507-B9AC-891765CD6066}">
      <dsp:nvSpPr>
        <dsp:cNvPr id="0" name=""/>
        <dsp:cNvSpPr/>
      </dsp:nvSpPr>
      <dsp:spPr>
        <a:xfrm>
          <a:off x="6367803" y="922913"/>
          <a:ext cx="1295993" cy="647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 + IDC</a:t>
          </a:r>
          <a:endParaRPr lang="nl-BE" sz="1800" kern="1200" dirty="0"/>
        </a:p>
      </dsp:txBody>
      <dsp:txXfrm>
        <a:off x="6367803" y="922913"/>
        <a:ext cx="1295993" cy="647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723D9-6ED5-475D-893C-6A74D663C613}">
      <dsp:nvSpPr>
        <dsp:cNvPr id="0" name=""/>
        <dsp:cNvSpPr/>
      </dsp:nvSpPr>
      <dsp:spPr>
        <a:xfrm>
          <a:off x="9176551" y="1854354"/>
          <a:ext cx="193539" cy="59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520"/>
              </a:lnTo>
              <a:lnTo>
                <a:pt x="193539" y="593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85589-72F7-4237-A68F-E7499A66A995}">
      <dsp:nvSpPr>
        <dsp:cNvPr id="0" name=""/>
        <dsp:cNvSpPr/>
      </dsp:nvSpPr>
      <dsp:spPr>
        <a:xfrm>
          <a:off x="6926655" y="938268"/>
          <a:ext cx="2766001" cy="27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7"/>
              </a:lnTo>
              <a:lnTo>
                <a:pt x="2766001" y="135477"/>
              </a:lnTo>
              <a:lnTo>
                <a:pt x="2766001" y="27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232A7-F5C4-4BA3-B16B-D58C6953D154}">
      <dsp:nvSpPr>
        <dsp:cNvPr id="0" name=""/>
        <dsp:cNvSpPr/>
      </dsp:nvSpPr>
      <dsp:spPr>
        <a:xfrm>
          <a:off x="7615333" y="1854354"/>
          <a:ext cx="193539" cy="150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607"/>
              </a:lnTo>
              <a:lnTo>
                <a:pt x="193539" y="1509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0E84F-DF3E-4BF1-A225-5D66AC0FCA4C}">
      <dsp:nvSpPr>
        <dsp:cNvPr id="0" name=""/>
        <dsp:cNvSpPr/>
      </dsp:nvSpPr>
      <dsp:spPr>
        <a:xfrm>
          <a:off x="7615333" y="1854354"/>
          <a:ext cx="193539" cy="59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520"/>
              </a:lnTo>
              <a:lnTo>
                <a:pt x="193539" y="593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BDE3-12E6-47DC-A179-CB997C6CB32E}">
      <dsp:nvSpPr>
        <dsp:cNvPr id="0" name=""/>
        <dsp:cNvSpPr/>
      </dsp:nvSpPr>
      <dsp:spPr>
        <a:xfrm>
          <a:off x="6926655" y="938268"/>
          <a:ext cx="1204782" cy="27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7"/>
              </a:lnTo>
              <a:lnTo>
                <a:pt x="1204782" y="135477"/>
              </a:lnTo>
              <a:lnTo>
                <a:pt x="1204782" y="27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5064E-8174-4E0A-AC6D-C521502D1B6E}">
      <dsp:nvSpPr>
        <dsp:cNvPr id="0" name=""/>
        <dsp:cNvSpPr/>
      </dsp:nvSpPr>
      <dsp:spPr>
        <a:xfrm>
          <a:off x="6376680" y="3686528"/>
          <a:ext cx="193539" cy="59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520"/>
              </a:lnTo>
              <a:lnTo>
                <a:pt x="193539" y="593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9F0F8-4EF8-4D6F-824C-9E6F0EF5C4DA}">
      <dsp:nvSpPr>
        <dsp:cNvPr id="0" name=""/>
        <dsp:cNvSpPr/>
      </dsp:nvSpPr>
      <dsp:spPr>
        <a:xfrm>
          <a:off x="6112177" y="2770441"/>
          <a:ext cx="780609" cy="27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7"/>
              </a:lnTo>
              <a:lnTo>
                <a:pt x="780609" y="135477"/>
              </a:lnTo>
              <a:lnTo>
                <a:pt x="780609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497C8-A186-43AA-91E5-315058A441BD}">
      <dsp:nvSpPr>
        <dsp:cNvPr id="0" name=""/>
        <dsp:cNvSpPr/>
      </dsp:nvSpPr>
      <dsp:spPr>
        <a:xfrm>
          <a:off x="4815462" y="3686528"/>
          <a:ext cx="193539" cy="150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607"/>
              </a:lnTo>
              <a:lnTo>
                <a:pt x="193539" y="1509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1CDD0-4303-446E-9F46-094F7C568D57}">
      <dsp:nvSpPr>
        <dsp:cNvPr id="0" name=""/>
        <dsp:cNvSpPr/>
      </dsp:nvSpPr>
      <dsp:spPr>
        <a:xfrm>
          <a:off x="4815462" y="3686528"/>
          <a:ext cx="193539" cy="59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520"/>
              </a:lnTo>
              <a:lnTo>
                <a:pt x="193539" y="593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B84C-DAB4-4986-A5B0-CD743E7368F0}">
      <dsp:nvSpPr>
        <dsp:cNvPr id="0" name=""/>
        <dsp:cNvSpPr/>
      </dsp:nvSpPr>
      <dsp:spPr>
        <a:xfrm>
          <a:off x="5331568" y="2770441"/>
          <a:ext cx="780609" cy="270955"/>
        </a:xfrm>
        <a:custGeom>
          <a:avLst/>
          <a:gdLst/>
          <a:ahLst/>
          <a:cxnLst/>
          <a:rect l="0" t="0" r="0" b="0"/>
          <a:pathLst>
            <a:path>
              <a:moveTo>
                <a:pt x="780609" y="0"/>
              </a:moveTo>
              <a:lnTo>
                <a:pt x="780609" y="135477"/>
              </a:lnTo>
              <a:lnTo>
                <a:pt x="0" y="135477"/>
              </a:lnTo>
              <a:lnTo>
                <a:pt x="0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795D4-3D81-4F8E-B1A6-65D88CC90089}">
      <dsp:nvSpPr>
        <dsp:cNvPr id="0" name=""/>
        <dsp:cNvSpPr/>
      </dsp:nvSpPr>
      <dsp:spPr>
        <a:xfrm>
          <a:off x="4160654" y="1854354"/>
          <a:ext cx="1951522" cy="27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7"/>
              </a:lnTo>
              <a:lnTo>
                <a:pt x="1951522" y="135477"/>
              </a:lnTo>
              <a:lnTo>
                <a:pt x="1951522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30A7D-E29A-4696-8A8B-76E7A27F16BC}">
      <dsp:nvSpPr>
        <dsp:cNvPr id="0" name=""/>
        <dsp:cNvSpPr/>
      </dsp:nvSpPr>
      <dsp:spPr>
        <a:xfrm>
          <a:off x="2209131" y="2770441"/>
          <a:ext cx="1561218" cy="27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7"/>
              </a:lnTo>
              <a:lnTo>
                <a:pt x="1561218" y="135477"/>
              </a:lnTo>
              <a:lnTo>
                <a:pt x="1561218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C4BC-1EB6-4A99-B736-53EBA30E429A}">
      <dsp:nvSpPr>
        <dsp:cNvPr id="0" name=""/>
        <dsp:cNvSpPr/>
      </dsp:nvSpPr>
      <dsp:spPr>
        <a:xfrm>
          <a:off x="2163411" y="2770441"/>
          <a:ext cx="91440" cy="270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85C56-626D-4E1F-8D32-E1309184A9B4}">
      <dsp:nvSpPr>
        <dsp:cNvPr id="0" name=""/>
        <dsp:cNvSpPr/>
      </dsp:nvSpPr>
      <dsp:spPr>
        <a:xfrm>
          <a:off x="131808" y="3686528"/>
          <a:ext cx="193539" cy="59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520"/>
              </a:lnTo>
              <a:lnTo>
                <a:pt x="193539" y="593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DBB1-3B03-409A-A9EB-EB52CD821687}">
      <dsp:nvSpPr>
        <dsp:cNvPr id="0" name=""/>
        <dsp:cNvSpPr/>
      </dsp:nvSpPr>
      <dsp:spPr>
        <a:xfrm>
          <a:off x="647913" y="2770441"/>
          <a:ext cx="1561218" cy="270955"/>
        </a:xfrm>
        <a:custGeom>
          <a:avLst/>
          <a:gdLst/>
          <a:ahLst/>
          <a:cxnLst/>
          <a:rect l="0" t="0" r="0" b="0"/>
          <a:pathLst>
            <a:path>
              <a:moveTo>
                <a:pt x="1561218" y="0"/>
              </a:moveTo>
              <a:lnTo>
                <a:pt x="1561218" y="135477"/>
              </a:lnTo>
              <a:lnTo>
                <a:pt x="0" y="135477"/>
              </a:lnTo>
              <a:lnTo>
                <a:pt x="0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0377A-1745-4A85-82F4-013D22F4A9B4}">
      <dsp:nvSpPr>
        <dsp:cNvPr id="0" name=""/>
        <dsp:cNvSpPr/>
      </dsp:nvSpPr>
      <dsp:spPr>
        <a:xfrm>
          <a:off x="2209131" y="1854354"/>
          <a:ext cx="1951522" cy="270955"/>
        </a:xfrm>
        <a:custGeom>
          <a:avLst/>
          <a:gdLst/>
          <a:ahLst/>
          <a:cxnLst/>
          <a:rect l="0" t="0" r="0" b="0"/>
          <a:pathLst>
            <a:path>
              <a:moveTo>
                <a:pt x="1951522" y="0"/>
              </a:moveTo>
              <a:lnTo>
                <a:pt x="1951522" y="135477"/>
              </a:lnTo>
              <a:lnTo>
                <a:pt x="0" y="135477"/>
              </a:lnTo>
              <a:lnTo>
                <a:pt x="0" y="2709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A6CA4-0203-477B-8935-DF6EB45873D7}">
      <dsp:nvSpPr>
        <dsp:cNvPr id="0" name=""/>
        <dsp:cNvSpPr/>
      </dsp:nvSpPr>
      <dsp:spPr>
        <a:xfrm>
          <a:off x="4160654" y="938268"/>
          <a:ext cx="2766001" cy="270955"/>
        </a:xfrm>
        <a:custGeom>
          <a:avLst/>
          <a:gdLst/>
          <a:ahLst/>
          <a:cxnLst/>
          <a:rect l="0" t="0" r="0" b="0"/>
          <a:pathLst>
            <a:path>
              <a:moveTo>
                <a:pt x="2766001" y="0"/>
              </a:moveTo>
              <a:lnTo>
                <a:pt x="2766001" y="135477"/>
              </a:lnTo>
              <a:lnTo>
                <a:pt x="0" y="135477"/>
              </a:lnTo>
              <a:lnTo>
                <a:pt x="0" y="27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A2A66-108B-40A4-848A-3F6BC22FAE91}">
      <dsp:nvSpPr>
        <dsp:cNvPr id="0" name=""/>
        <dsp:cNvSpPr/>
      </dsp:nvSpPr>
      <dsp:spPr>
        <a:xfrm>
          <a:off x="6281524" y="29313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Campus Kortrijk</a:t>
          </a:r>
          <a:endParaRPr lang="nl-BE" sz="1800" kern="1200" dirty="0"/>
        </a:p>
      </dsp:txBody>
      <dsp:txXfrm>
        <a:off x="6281524" y="293136"/>
        <a:ext cx="1290262" cy="645131"/>
      </dsp:txXfrm>
    </dsp:sp>
    <dsp:sp modelId="{AAC3C966-5FA5-4367-AB8E-88C1FA609DF7}">
      <dsp:nvSpPr>
        <dsp:cNvPr id="0" name=""/>
        <dsp:cNvSpPr/>
      </dsp:nvSpPr>
      <dsp:spPr>
        <a:xfrm>
          <a:off x="3515522" y="1209223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Weide</a:t>
          </a:r>
          <a:endParaRPr lang="nl-BE" sz="1800" kern="1200" dirty="0"/>
        </a:p>
      </dsp:txBody>
      <dsp:txXfrm>
        <a:off x="3515522" y="1209223"/>
        <a:ext cx="1290262" cy="645131"/>
      </dsp:txXfrm>
    </dsp:sp>
    <dsp:sp modelId="{80E7D084-CE46-4A60-8127-0AE6A91A0D6B}">
      <dsp:nvSpPr>
        <dsp:cNvPr id="0" name=""/>
        <dsp:cNvSpPr/>
      </dsp:nvSpPr>
      <dsp:spPr>
        <a:xfrm>
          <a:off x="1564000" y="2125309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Gebouw</a:t>
          </a:r>
          <a:r>
            <a:rPr lang="en-US" sz="1800" kern="1200" dirty="0"/>
            <a:t> O</a:t>
          </a:r>
          <a:endParaRPr lang="nl-BE" sz="1800" kern="1200" dirty="0"/>
        </a:p>
      </dsp:txBody>
      <dsp:txXfrm>
        <a:off x="1564000" y="2125309"/>
        <a:ext cx="1290262" cy="645131"/>
      </dsp:txXfrm>
    </dsp:sp>
    <dsp:sp modelId="{1C8BD2EC-8D76-4B3E-8FBD-AC553EC31DDD}">
      <dsp:nvSpPr>
        <dsp:cNvPr id="0" name=""/>
        <dsp:cNvSpPr/>
      </dsp:nvSpPr>
      <dsp:spPr>
        <a:xfrm>
          <a:off x="2782" y="304139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 Reactor</a:t>
          </a:r>
          <a:endParaRPr lang="nl-BE" sz="1800" kern="1200" dirty="0"/>
        </a:p>
      </dsp:txBody>
      <dsp:txXfrm>
        <a:off x="2782" y="3041396"/>
        <a:ext cx="1290262" cy="645131"/>
      </dsp:txXfrm>
    </dsp:sp>
    <dsp:sp modelId="{C1198A2C-10A5-474E-8CFC-4ACA0C28DE7F}">
      <dsp:nvSpPr>
        <dsp:cNvPr id="0" name=""/>
        <dsp:cNvSpPr/>
      </dsp:nvSpPr>
      <dsp:spPr>
        <a:xfrm>
          <a:off x="325348" y="3957483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PV-</a:t>
          </a:r>
          <a:r>
            <a:rPr lang="en-US" sz="1800" kern="1200" dirty="0" err="1"/>
            <a:t>productie</a:t>
          </a:r>
          <a:endParaRPr lang="nl-BE" sz="1800" kern="1200" dirty="0"/>
        </a:p>
      </dsp:txBody>
      <dsp:txXfrm>
        <a:off x="325348" y="3957483"/>
        <a:ext cx="1290262" cy="645131"/>
      </dsp:txXfrm>
    </dsp:sp>
    <dsp:sp modelId="{D95388A1-45E1-4922-AB0B-69A96CB567BC}">
      <dsp:nvSpPr>
        <dsp:cNvPr id="0" name=""/>
        <dsp:cNvSpPr/>
      </dsp:nvSpPr>
      <dsp:spPr>
        <a:xfrm>
          <a:off x="1564000" y="304139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OBEE</a:t>
          </a:r>
          <a:endParaRPr lang="nl-BE" sz="1800" kern="1200" dirty="0"/>
        </a:p>
      </dsp:txBody>
      <dsp:txXfrm>
        <a:off x="1564000" y="3041396"/>
        <a:ext cx="1290262" cy="645131"/>
      </dsp:txXfrm>
    </dsp:sp>
    <dsp:sp modelId="{7C074321-DD85-4447-896E-CE9574A7A634}">
      <dsp:nvSpPr>
        <dsp:cNvPr id="0" name=""/>
        <dsp:cNvSpPr/>
      </dsp:nvSpPr>
      <dsp:spPr>
        <a:xfrm>
          <a:off x="3125218" y="304139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Kluisjesdienst</a:t>
          </a:r>
          <a:endParaRPr lang="nl-BE" sz="1800" kern="1200" dirty="0"/>
        </a:p>
      </dsp:txBody>
      <dsp:txXfrm>
        <a:off x="3125218" y="3041396"/>
        <a:ext cx="1290262" cy="645131"/>
      </dsp:txXfrm>
    </dsp:sp>
    <dsp:sp modelId="{A11B3E2B-57D5-420A-A3EE-7BF29079CE31}">
      <dsp:nvSpPr>
        <dsp:cNvPr id="0" name=""/>
        <dsp:cNvSpPr/>
      </dsp:nvSpPr>
      <dsp:spPr>
        <a:xfrm>
          <a:off x="5467045" y="2125309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Gebouw</a:t>
          </a:r>
          <a:r>
            <a:rPr lang="en-US" sz="1800" kern="1200" dirty="0"/>
            <a:t> A</a:t>
          </a:r>
          <a:endParaRPr lang="nl-BE" sz="1800" kern="1200" dirty="0"/>
        </a:p>
      </dsp:txBody>
      <dsp:txXfrm>
        <a:off x="5467045" y="2125309"/>
        <a:ext cx="1290262" cy="645131"/>
      </dsp:txXfrm>
    </dsp:sp>
    <dsp:sp modelId="{24B6E815-3016-451A-A239-0CC4EF2D5E43}">
      <dsp:nvSpPr>
        <dsp:cNvPr id="0" name=""/>
        <dsp:cNvSpPr/>
      </dsp:nvSpPr>
      <dsp:spPr>
        <a:xfrm>
          <a:off x="4686436" y="304139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Gang 100-200</a:t>
          </a:r>
          <a:endParaRPr lang="nl-BE" sz="1800" kern="1200" dirty="0"/>
        </a:p>
      </dsp:txBody>
      <dsp:txXfrm>
        <a:off x="4686436" y="3041396"/>
        <a:ext cx="1290262" cy="645131"/>
      </dsp:txXfrm>
    </dsp:sp>
    <dsp:sp modelId="{56E87B85-1737-4936-A179-2E766EEA4BA5}">
      <dsp:nvSpPr>
        <dsp:cNvPr id="0" name=""/>
        <dsp:cNvSpPr/>
      </dsp:nvSpPr>
      <dsp:spPr>
        <a:xfrm>
          <a:off x="5009002" y="3957483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PV-</a:t>
          </a:r>
          <a:r>
            <a:rPr lang="en-US" sz="1800" kern="1200" dirty="0" err="1"/>
            <a:t>productie</a:t>
          </a:r>
          <a:r>
            <a:rPr lang="en-US" sz="1800" kern="1200" dirty="0"/>
            <a:t> (IoT)</a:t>
          </a:r>
          <a:endParaRPr lang="nl-BE" sz="1800" kern="1200" dirty="0"/>
        </a:p>
      </dsp:txBody>
      <dsp:txXfrm>
        <a:off x="5009002" y="3957483"/>
        <a:ext cx="1290262" cy="645131"/>
      </dsp:txXfrm>
    </dsp:sp>
    <dsp:sp modelId="{BB86B91F-CE5E-489C-8917-D404BCE6E48F}">
      <dsp:nvSpPr>
        <dsp:cNvPr id="0" name=""/>
        <dsp:cNvSpPr/>
      </dsp:nvSpPr>
      <dsp:spPr>
        <a:xfrm>
          <a:off x="5009002" y="4873569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WKK-</a:t>
          </a:r>
          <a:r>
            <a:rPr lang="en-US" sz="1800" kern="1200" dirty="0" err="1"/>
            <a:t>productie</a:t>
          </a:r>
          <a:endParaRPr lang="nl-BE" sz="1800" kern="1200" dirty="0"/>
        </a:p>
      </dsp:txBody>
      <dsp:txXfrm>
        <a:off x="5009002" y="4873569"/>
        <a:ext cx="1290262" cy="645131"/>
      </dsp:txXfrm>
    </dsp:sp>
    <dsp:sp modelId="{3B33A8E8-8B7A-48C1-A015-88F66FAFA50B}">
      <dsp:nvSpPr>
        <dsp:cNvPr id="0" name=""/>
        <dsp:cNvSpPr/>
      </dsp:nvSpPr>
      <dsp:spPr>
        <a:xfrm>
          <a:off x="6247654" y="3041396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Gang 300-500</a:t>
          </a:r>
          <a:endParaRPr lang="nl-BE" sz="1800" kern="1200" dirty="0"/>
        </a:p>
      </dsp:txBody>
      <dsp:txXfrm>
        <a:off x="6247654" y="3041396"/>
        <a:ext cx="1290262" cy="645131"/>
      </dsp:txXfrm>
    </dsp:sp>
    <dsp:sp modelId="{26897C8C-D787-48C6-9A62-AD74ED688FBB}">
      <dsp:nvSpPr>
        <dsp:cNvPr id="0" name=""/>
        <dsp:cNvSpPr/>
      </dsp:nvSpPr>
      <dsp:spPr>
        <a:xfrm>
          <a:off x="6570220" y="3957483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PV-</a:t>
          </a:r>
          <a:r>
            <a:rPr lang="en-US" sz="1800" kern="1200" dirty="0" err="1"/>
            <a:t>productie</a:t>
          </a:r>
          <a:r>
            <a:rPr lang="en-US" sz="1800" kern="1200" dirty="0"/>
            <a:t> (</a:t>
          </a:r>
          <a:r>
            <a:rPr lang="en-US" sz="1800" kern="1200" dirty="0" err="1"/>
            <a:t>Lemcko</a:t>
          </a:r>
          <a:r>
            <a:rPr lang="en-US" sz="1800" kern="1200" dirty="0"/>
            <a:t>)</a:t>
          </a:r>
          <a:endParaRPr lang="nl-BE" sz="1800" kern="1200" dirty="0"/>
        </a:p>
      </dsp:txBody>
      <dsp:txXfrm>
        <a:off x="6570220" y="3957483"/>
        <a:ext cx="1290262" cy="645131"/>
      </dsp:txXfrm>
    </dsp:sp>
    <dsp:sp modelId="{BDD373FA-C3FC-4C9D-B926-2F48ACE6232C}">
      <dsp:nvSpPr>
        <dsp:cNvPr id="0" name=""/>
        <dsp:cNvSpPr/>
      </dsp:nvSpPr>
      <dsp:spPr>
        <a:xfrm>
          <a:off x="7486307" y="1209223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Penta</a:t>
          </a:r>
          <a:endParaRPr lang="nl-BE" sz="1800" kern="1200" dirty="0"/>
        </a:p>
      </dsp:txBody>
      <dsp:txXfrm>
        <a:off x="7486307" y="1209223"/>
        <a:ext cx="1290262" cy="645131"/>
      </dsp:txXfrm>
    </dsp:sp>
    <dsp:sp modelId="{17726D64-0D50-454A-AF00-4D58CA6421FF}">
      <dsp:nvSpPr>
        <dsp:cNvPr id="0" name=""/>
        <dsp:cNvSpPr/>
      </dsp:nvSpPr>
      <dsp:spPr>
        <a:xfrm>
          <a:off x="7808872" y="2125309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PV-productie</a:t>
          </a:r>
          <a:endParaRPr lang="nl-BE" sz="1800" kern="1200" dirty="0"/>
        </a:p>
      </dsp:txBody>
      <dsp:txXfrm>
        <a:off x="7808872" y="2125309"/>
        <a:ext cx="1290262" cy="645131"/>
      </dsp:txXfrm>
    </dsp:sp>
    <dsp:sp modelId="{932CEFE7-1A5D-4EFB-871B-830FDDE66995}">
      <dsp:nvSpPr>
        <dsp:cNvPr id="0" name=""/>
        <dsp:cNvSpPr/>
      </dsp:nvSpPr>
      <dsp:spPr>
        <a:xfrm>
          <a:off x="7808872" y="3041396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WKK-productie</a:t>
          </a:r>
          <a:endParaRPr lang="nl-BE" sz="1800" kern="1200" dirty="0"/>
        </a:p>
      </dsp:txBody>
      <dsp:txXfrm>
        <a:off x="7808872" y="3041396"/>
        <a:ext cx="1290262" cy="645131"/>
      </dsp:txXfrm>
    </dsp:sp>
    <dsp:sp modelId="{483CDD18-1668-4507-B9AC-891765CD6066}">
      <dsp:nvSpPr>
        <dsp:cNvPr id="0" name=""/>
        <dsp:cNvSpPr/>
      </dsp:nvSpPr>
      <dsp:spPr>
        <a:xfrm>
          <a:off x="9047525" y="1209223"/>
          <a:ext cx="1290262" cy="645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 + IDC</a:t>
          </a:r>
          <a:endParaRPr lang="nl-BE" sz="1800" kern="1200" dirty="0"/>
        </a:p>
      </dsp:txBody>
      <dsp:txXfrm>
        <a:off x="9047525" y="1209223"/>
        <a:ext cx="1290262" cy="645131"/>
      </dsp:txXfrm>
    </dsp:sp>
    <dsp:sp modelId="{67FB46FB-66B8-4EBA-9F01-91FCFD3A5AA1}">
      <dsp:nvSpPr>
        <dsp:cNvPr id="0" name=""/>
        <dsp:cNvSpPr/>
      </dsp:nvSpPr>
      <dsp:spPr>
        <a:xfrm>
          <a:off x="9370090" y="2125309"/>
          <a:ext cx="1290262" cy="64513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PV-productie</a:t>
          </a:r>
          <a:endParaRPr lang="nl-BE" sz="1800" kern="1200" dirty="0"/>
        </a:p>
      </dsp:txBody>
      <dsp:txXfrm>
        <a:off x="9370090" y="2125309"/>
        <a:ext cx="1290262" cy="645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85589-72F7-4237-A68F-E7499A66A995}">
      <dsp:nvSpPr>
        <dsp:cNvPr id="0" name=""/>
        <dsp:cNvSpPr/>
      </dsp:nvSpPr>
      <dsp:spPr>
        <a:xfrm>
          <a:off x="5960979" y="498625"/>
          <a:ext cx="1721455" cy="20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08"/>
              </a:lnTo>
              <a:lnTo>
                <a:pt x="1721455" y="104708"/>
              </a:lnTo>
              <a:lnTo>
                <a:pt x="1721455" y="209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BDE3-12E6-47DC-A179-CB997C6CB32E}">
      <dsp:nvSpPr>
        <dsp:cNvPr id="0" name=""/>
        <dsp:cNvSpPr/>
      </dsp:nvSpPr>
      <dsp:spPr>
        <a:xfrm>
          <a:off x="5960979" y="498625"/>
          <a:ext cx="514816" cy="20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08"/>
              </a:lnTo>
              <a:lnTo>
                <a:pt x="514816" y="104708"/>
              </a:lnTo>
              <a:lnTo>
                <a:pt x="514816" y="209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F1013-7A11-4C12-91B1-BF095B4C1E3D}">
      <dsp:nvSpPr>
        <dsp:cNvPr id="0" name=""/>
        <dsp:cNvSpPr/>
      </dsp:nvSpPr>
      <dsp:spPr>
        <a:xfrm>
          <a:off x="5473587" y="2622708"/>
          <a:ext cx="149583" cy="166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874"/>
              </a:lnTo>
              <a:lnTo>
                <a:pt x="149583" y="1665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E681A-95F1-4CE3-92CA-88CAC7CCA478}">
      <dsp:nvSpPr>
        <dsp:cNvPr id="0" name=""/>
        <dsp:cNvSpPr/>
      </dsp:nvSpPr>
      <dsp:spPr>
        <a:xfrm>
          <a:off x="5473587" y="2622708"/>
          <a:ext cx="149583" cy="708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84"/>
              </a:lnTo>
              <a:lnTo>
                <a:pt x="149583" y="708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1CDD0-4303-446E-9F46-094F7C568D57}">
      <dsp:nvSpPr>
        <dsp:cNvPr id="0" name=""/>
        <dsp:cNvSpPr/>
      </dsp:nvSpPr>
      <dsp:spPr>
        <a:xfrm>
          <a:off x="5269156" y="1914681"/>
          <a:ext cx="603319" cy="20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08"/>
              </a:lnTo>
              <a:lnTo>
                <a:pt x="603319" y="104708"/>
              </a:lnTo>
              <a:lnTo>
                <a:pt x="603319" y="209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DB84C-DAB4-4986-A5B0-CD743E7368F0}">
      <dsp:nvSpPr>
        <dsp:cNvPr id="0" name=""/>
        <dsp:cNvSpPr/>
      </dsp:nvSpPr>
      <dsp:spPr>
        <a:xfrm>
          <a:off x="4665837" y="1914681"/>
          <a:ext cx="603319" cy="209416"/>
        </a:xfrm>
        <a:custGeom>
          <a:avLst/>
          <a:gdLst/>
          <a:ahLst/>
          <a:cxnLst/>
          <a:rect l="0" t="0" r="0" b="0"/>
          <a:pathLst>
            <a:path>
              <a:moveTo>
                <a:pt x="603319" y="0"/>
              </a:moveTo>
              <a:lnTo>
                <a:pt x="603319" y="104708"/>
              </a:lnTo>
              <a:lnTo>
                <a:pt x="0" y="104708"/>
              </a:lnTo>
              <a:lnTo>
                <a:pt x="0" y="209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795D4-3D81-4F8E-B1A6-65D88CC90089}">
      <dsp:nvSpPr>
        <dsp:cNvPr id="0" name=""/>
        <dsp:cNvSpPr/>
      </dsp:nvSpPr>
      <dsp:spPr>
        <a:xfrm>
          <a:off x="4239524" y="1206653"/>
          <a:ext cx="1029632" cy="20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08"/>
              </a:lnTo>
              <a:lnTo>
                <a:pt x="1029632" y="104708"/>
              </a:lnTo>
              <a:lnTo>
                <a:pt x="1029632" y="209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30A7D-E29A-4696-8A8B-76E7A27F16BC}">
      <dsp:nvSpPr>
        <dsp:cNvPr id="0" name=""/>
        <dsp:cNvSpPr/>
      </dsp:nvSpPr>
      <dsp:spPr>
        <a:xfrm>
          <a:off x="2811003" y="1768418"/>
          <a:ext cx="149583" cy="2979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904"/>
              </a:lnTo>
              <a:lnTo>
                <a:pt x="149583" y="2979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C4BC-1EB6-4A99-B736-53EBA30E429A}">
      <dsp:nvSpPr>
        <dsp:cNvPr id="0" name=""/>
        <dsp:cNvSpPr/>
      </dsp:nvSpPr>
      <dsp:spPr>
        <a:xfrm>
          <a:off x="2811003" y="1768418"/>
          <a:ext cx="149583" cy="1979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344"/>
              </a:lnTo>
              <a:lnTo>
                <a:pt x="149583" y="1979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685E0-149B-43B9-981B-3DE6A794DC1D}">
      <dsp:nvSpPr>
        <dsp:cNvPr id="0" name=""/>
        <dsp:cNvSpPr/>
      </dsp:nvSpPr>
      <dsp:spPr>
        <a:xfrm>
          <a:off x="2811003" y="1768418"/>
          <a:ext cx="149583" cy="71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52"/>
              </a:lnTo>
              <a:lnTo>
                <a:pt x="149583" y="718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0377A-1745-4A85-82F4-013D22F4A9B4}">
      <dsp:nvSpPr>
        <dsp:cNvPr id="0" name=""/>
        <dsp:cNvSpPr/>
      </dsp:nvSpPr>
      <dsp:spPr>
        <a:xfrm>
          <a:off x="3209892" y="1206653"/>
          <a:ext cx="1029632" cy="209416"/>
        </a:xfrm>
        <a:custGeom>
          <a:avLst/>
          <a:gdLst/>
          <a:ahLst/>
          <a:cxnLst/>
          <a:rect l="0" t="0" r="0" b="0"/>
          <a:pathLst>
            <a:path>
              <a:moveTo>
                <a:pt x="1029632" y="0"/>
              </a:moveTo>
              <a:lnTo>
                <a:pt x="1029632" y="104708"/>
              </a:lnTo>
              <a:lnTo>
                <a:pt x="0" y="104708"/>
              </a:lnTo>
              <a:lnTo>
                <a:pt x="0" y="209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FD31E-D0E8-4251-B4B1-21BF46502F67}">
      <dsp:nvSpPr>
        <dsp:cNvPr id="0" name=""/>
        <dsp:cNvSpPr/>
      </dsp:nvSpPr>
      <dsp:spPr>
        <a:xfrm>
          <a:off x="4239524" y="498625"/>
          <a:ext cx="1721455" cy="209416"/>
        </a:xfrm>
        <a:custGeom>
          <a:avLst/>
          <a:gdLst/>
          <a:ahLst/>
          <a:cxnLst/>
          <a:rect l="0" t="0" r="0" b="0"/>
          <a:pathLst>
            <a:path>
              <a:moveTo>
                <a:pt x="1721455" y="0"/>
              </a:moveTo>
              <a:lnTo>
                <a:pt x="1721455" y="104708"/>
              </a:lnTo>
              <a:lnTo>
                <a:pt x="0" y="104708"/>
              </a:lnTo>
              <a:lnTo>
                <a:pt x="0" y="209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A2A66-108B-40A4-848A-3F6BC22FAE91}">
      <dsp:nvSpPr>
        <dsp:cNvPr id="0" name=""/>
        <dsp:cNvSpPr/>
      </dsp:nvSpPr>
      <dsp:spPr>
        <a:xfrm>
          <a:off x="5462368" y="14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Campus Kortrijk</a:t>
          </a:r>
          <a:endParaRPr lang="nl-BE" sz="900" kern="1200" dirty="0"/>
        </a:p>
      </dsp:txBody>
      <dsp:txXfrm>
        <a:off x="5462368" y="14"/>
        <a:ext cx="997222" cy="498611"/>
      </dsp:txXfrm>
    </dsp:sp>
    <dsp:sp modelId="{06461371-67EE-4FB5-B866-7F89A627D947}">
      <dsp:nvSpPr>
        <dsp:cNvPr id="0" name=""/>
        <dsp:cNvSpPr/>
      </dsp:nvSpPr>
      <dsp:spPr>
        <a:xfrm>
          <a:off x="3740913" y="708042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Weide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kern="1200" dirty="0" err="1">
              <a:solidFill>
                <a:schemeClr val="tx1"/>
              </a:solidFill>
            </a:rPr>
            <a:t>G_o_total_Vermogen_kW</a:t>
          </a:r>
          <a:endParaRPr lang="nl-BE" sz="900" kern="1200" dirty="0"/>
        </a:p>
      </dsp:txBody>
      <dsp:txXfrm>
        <a:off x="3740913" y="708042"/>
        <a:ext cx="997222" cy="498611"/>
      </dsp:txXfrm>
    </dsp:sp>
    <dsp:sp modelId="{80E7D084-CE46-4A60-8127-0AE6A91A0D6B}">
      <dsp:nvSpPr>
        <dsp:cNvPr id="0" name=""/>
        <dsp:cNvSpPr/>
      </dsp:nvSpPr>
      <dsp:spPr>
        <a:xfrm>
          <a:off x="2711281" y="1416069"/>
          <a:ext cx="997222" cy="352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Gebouw</a:t>
          </a:r>
          <a:r>
            <a:rPr lang="en-US" sz="900" kern="1200" dirty="0"/>
            <a:t> O</a:t>
          </a:r>
          <a:endParaRPr lang="nl-BE" sz="900" kern="1200" dirty="0">
            <a:solidFill>
              <a:schemeClr val="tx1"/>
            </a:solidFill>
          </a:endParaRPr>
        </a:p>
      </dsp:txBody>
      <dsp:txXfrm>
        <a:off x="2711281" y="1416069"/>
        <a:ext cx="997222" cy="352348"/>
      </dsp:txXfrm>
    </dsp:sp>
    <dsp:sp modelId="{2F003E88-6719-4E15-9BAF-CBFC381B9626}">
      <dsp:nvSpPr>
        <dsp:cNvPr id="0" name=""/>
        <dsp:cNvSpPr/>
      </dsp:nvSpPr>
      <dsp:spPr>
        <a:xfrm>
          <a:off x="2960586" y="1977835"/>
          <a:ext cx="997222" cy="1018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 Reactor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kern="1200" dirty="0" err="1">
              <a:solidFill>
                <a:schemeClr val="tx1"/>
              </a:solidFill>
            </a:rPr>
            <a:t>De_Reactor_Afname_W</a:t>
          </a:r>
          <a:br>
            <a:rPr lang="en-US" sz="900" kern="1200" dirty="0">
              <a:solidFill>
                <a:schemeClr val="tx1"/>
              </a:solidFill>
            </a:rPr>
          </a:br>
          <a:r>
            <a:rPr lang="en-US" sz="900" kern="1200" dirty="0">
              <a:solidFill>
                <a:schemeClr val="tx1"/>
              </a:solidFill>
            </a:rPr>
            <a:t>PV-</a:t>
          </a:r>
          <a:r>
            <a:rPr lang="en-US" sz="900" kern="1200" dirty="0" err="1">
              <a:solidFill>
                <a:schemeClr val="tx1"/>
              </a:solidFill>
            </a:rPr>
            <a:t>productie</a:t>
          </a:r>
          <a:r>
            <a:rPr lang="en-US" sz="900" kern="1200" dirty="0">
              <a:solidFill>
                <a:schemeClr val="tx1"/>
              </a:solidFill>
            </a:rPr>
            <a:t>: </a:t>
          </a:r>
          <a:r>
            <a:rPr lang="nl-BE" sz="900" kern="1200" dirty="0" err="1">
              <a:solidFill>
                <a:schemeClr val="tx1"/>
              </a:solidFill>
            </a:rPr>
            <a:t>De_Reactor_Productie_W</a:t>
          </a:r>
          <a:endParaRPr lang="nl-BE" sz="900" kern="1200" dirty="0">
            <a:solidFill>
              <a:schemeClr val="tx1"/>
            </a:solidFill>
          </a:endParaRPr>
        </a:p>
      </dsp:txBody>
      <dsp:txXfrm>
        <a:off x="2960586" y="1977835"/>
        <a:ext cx="997222" cy="1018672"/>
      </dsp:txXfrm>
    </dsp:sp>
    <dsp:sp modelId="{D95388A1-45E1-4922-AB0B-69A96CB567BC}">
      <dsp:nvSpPr>
        <dsp:cNvPr id="0" name=""/>
        <dsp:cNvSpPr/>
      </dsp:nvSpPr>
      <dsp:spPr>
        <a:xfrm>
          <a:off x="2960586" y="3205924"/>
          <a:ext cx="997222" cy="10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OBEE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kern="1200" dirty="0">
              <a:solidFill>
                <a:schemeClr val="tx1"/>
              </a:solidFill>
            </a:rPr>
            <a:t>G_OB_VermogenL1_kW, G_OB_VermogenL2_kW, G_OB_VermogenL3_kW</a:t>
          </a:r>
        </a:p>
      </dsp:txBody>
      <dsp:txXfrm>
        <a:off x="2960586" y="3205924"/>
        <a:ext cx="997222" cy="1083676"/>
      </dsp:txXfrm>
    </dsp:sp>
    <dsp:sp modelId="{7C074321-DD85-4447-896E-CE9574A7A634}">
      <dsp:nvSpPr>
        <dsp:cNvPr id="0" name=""/>
        <dsp:cNvSpPr/>
      </dsp:nvSpPr>
      <dsp:spPr>
        <a:xfrm>
          <a:off x="2960586" y="4499017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Kluisjesdienst</a:t>
          </a:r>
          <a:endParaRPr lang="nl-BE" sz="900" kern="1200" dirty="0"/>
        </a:p>
      </dsp:txBody>
      <dsp:txXfrm>
        <a:off x="2960586" y="4499017"/>
        <a:ext cx="997222" cy="498611"/>
      </dsp:txXfrm>
    </dsp:sp>
    <dsp:sp modelId="{A11B3E2B-57D5-420A-A3EE-7BF29079CE31}">
      <dsp:nvSpPr>
        <dsp:cNvPr id="0" name=""/>
        <dsp:cNvSpPr/>
      </dsp:nvSpPr>
      <dsp:spPr>
        <a:xfrm>
          <a:off x="4770545" y="1416069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Gebouw</a:t>
          </a:r>
          <a:r>
            <a:rPr lang="en-US" sz="900" kern="1200" dirty="0"/>
            <a:t> A</a:t>
          </a:r>
          <a:endParaRPr lang="nl-BE" sz="900" kern="1200" dirty="0"/>
        </a:p>
      </dsp:txBody>
      <dsp:txXfrm>
        <a:off x="4770545" y="1416069"/>
        <a:ext cx="997222" cy="498611"/>
      </dsp:txXfrm>
    </dsp:sp>
    <dsp:sp modelId="{24B6E815-3016-451A-A239-0CC4EF2D5E43}">
      <dsp:nvSpPr>
        <dsp:cNvPr id="0" name=""/>
        <dsp:cNvSpPr/>
      </dsp:nvSpPr>
      <dsp:spPr>
        <a:xfrm>
          <a:off x="4167225" y="2124097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Gang 100-200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kern="1200" dirty="0">
              <a:solidFill>
                <a:schemeClr val="tx1"/>
              </a:solidFill>
            </a:rPr>
            <a:t>G_A_100-200_Vermogen_W</a:t>
          </a:r>
        </a:p>
      </dsp:txBody>
      <dsp:txXfrm>
        <a:off x="4167225" y="2124097"/>
        <a:ext cx="997222" cy="498611"/>
      </dsp:txXfrm>
    </dsp:sp>
    <dsp:sp modelId="{56E87B85-1737-4936-A179-2E766EEA4BA5}">
      <dsp:nvSpPr>
        <dsp:cNvPr id="0" name=""/>
        <dsp:cNvSpPr/>
      </dsp:nvSpPr>
      <dsp:spPr>
        <a:xfrm>
          <a:off x="5373864" y="2124097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Gang 300-500</a:t>
          </a:r>
          <a:endParaRPr lang="nl-BE" sz="900" kern="1200" dirty="0"/>
        </a:p>
      </dsp:txBody>
      <dsp:txXfrm>
        <a:off x="5373864" y="2124097"/>
        <a:ext cx="997222" cy="498611"/>
      </dsp:txXfrm>
    </dsp:sp>
    <dsp:sp modelId="{7C908DB6-0A94-424D-865F-15B5A58997F6}">
      <dsp:nvSpPr>
        <dsp:cNvPr id="0" name=""/>
        <dsp:cNvSpPr/>
      </dsp:nvSpPr>
      <dsp:spPr>
        <a:xfrm>
          <a:off x="5623170" y="2832125"/>
          <a:ext cx="997222" cy="997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Lemcko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kern="1200" dirty="0" err="1">
              <a:solidFill>
                <a:schemeClr val="tx1"/>
              </a:solidFill>
            </a:rPr>
            <a:t>Lemcko_Afname_kW</a:t>
          </a:r>
          <a:br>
            <a:rPr lang="nl-BE" sz="900" kern="1200" dirty="0">
              <a:solidFill>
                <a:schemeClr val="tx1"/>
              </a:solidFill>
            </a:rPr>
          </a:br>
          <a:r>
            <a:rPr lang="nl-BE" sz="900" kern="1200" dirty="0">
              <a:solidFill>
                <a:schemeClr val="tx1"/>
              </a:solidFill>
            </a:rPr>
            <a:t>PV-productie: </a:t>
          </a:r>
          <a:r>
            <a:rPr lang="nl-BE" sz="900" kern="1200" dirty="0" err="1">
              <a:solidFill>
                <a:schemeClr val="tx1"/>
              </a:solidFill>
            </a:rPr>
            <a:t>Lemcko_Pvproductie_kW</a:t>
          </a:r>
          <a:endParaRPr lang="nl-BE" sz="900" kern="1200" dirty="0">
            <a:solidFill>
              <a:schemeClr val="tx1"/>
            </a:solidFill>
          </a:endParaRPr>
        </a:p>
      </dsp:txBody>
      <dsp:txXfrm>
        <a:off x="5623170" y="2832125"/>
        <a:ext cx="997222" cy="997735"/>
      </dsp:txXfrm>
    </dsp:sp>
    <dsp:sp modelId="{A8ACD9C5-BBC6-44BF-B489-96F3056C1FD0}">
      <dsp:nvSpPr>
        <dsp:cNvPr id="0" name=""/>
        <dsp:cNvSpPr/>
      </dsp:nvSpPr>
      <dsp:spPr>
        <a:xfrm>
          <a:off x="5623170" y="4039278"/>
          <a:ext cx="997222" cy="498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Klaslokalen</a:t>
          </a:r>
          <a:endParaRPr lang="nl-BE" sz="900" kern="1200" dirty="0"/>
        </a:p>
      </dsp:txBody>
      <dsp:txXfrm>
        <a:off x="5623170" y="4039278"/>
        <a:ext cx="997222" cy="498611"/>
      </dsp:txXfrm>
    </dsp:sp>
    <dsp:sp modelId="{BDD373FA-C3FC-4C9D-B926-2F48ACE6232C}">
      <dsp:nvSpPr>
        <dsp:cNvPr id="0" name=""/>
        <dsp:cNvSpPr/>
      </dsp:nvSpPr>
      <dsp:spPr>
        <a:xfrm>
          <a:off x="5977184" y="708042"/>
          <a:ext cx="997222" cy="1386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Penta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</a:t>
          </a:r>
          <a:r>
            <a:rPr lang="nl-BE" sz="900" kern="1200" dirty="0" err="1">
              <a:solidFill>
                <a:schemeClr val="tx1"/>
              </a:solidFill>
            </a:rPr>
            <a:t>Penta_Afname_kW</a:t>
          </a:r>
          <a:br>
            <a:rPr lang="nl-BE" sz="900" kern="1200" dirty="0">
              <a:solidFill>
                <a:schemeClr val="tx1"/>
              </a:solidFill>
            </a:rPr>
          </a:br>
          <a:r>
            <a:rPr lang="nl-BE" sz="900" kern="1200" dirty="0">
              <a:solidFill>
                <a:schemeClr val="tx1"/>
              </a:solidFill>
            </a:rPr>
            <a:t>PV-productie: </a:t>
          </a:r>
          <a:r>
            <a:rPr lang="nl-BE" sz="900" kern="1200" dirty="0" err="1">
              <a:solidFill>
                <a:schemeClr val="tx1"/>
              </a:solidFill>
            </a:rPr>
            <a:t>Penta_Pvproductie_kW</a:t>
          </a:r>
          <a:br>
            <a:rPr lang="nl-BE" sz="900" kern="1200" dirty="0">
              <a:solidFill>
                <a:schemeClr val="tx1"/>
              </a:solidFill>
            </a:rPr>
          </a:br>
          <a:r>
            <a:rPr lang="nl-BE" sz="900" kern="1200" dirty="0" err="1">
              <a:solidFill>
                <a:schemeClr val="tx1"/>
              </a:solidFill>
            </a:rPr>
            <a:t>WKK_productie</a:t>
          </a:r>
          <a:r>
            <a:rPr lang="nl-BE" sz="900" kern="1200" dirty="0">
              <a:solidFill>
                <a:schemeClr val="tx1"/>
              </a:solidFill>
            </a:rPr>
            <a:t>: </a:t>
          </a:r>
          <a:r>
            <a:rPr lang="nl-BE" sz="900" kern="1200" dirty="0" err="1">
              <a:solidFill>
                <a:schemeClr val="tx1"/>
              </a:solidFill>
            </a:rPr>
            <a:t>Penta_WKKproductie_kW</a:t>
          </a:r>
          <a:endParaRPr lang="nl-BE" sz="900" kern="1200" dirty="0">
            <a:solidFill>
              <a:schemeClr val="tx1"/>
            </a:solidFill>
          </a:endParaRPr>
        </a:p>
      </dsp:txBody>
      <dsp:txXfrm>
        <a:off x="5977184" y="708042"/>
        <a:ext cx="997222" cy="1386787"/>
      </dsp:txXfrm>
    </dsp:sp>
    <dsp:sp modelId="{483CDD18-1668-4507-B9AC-891765CD6066}">
      <dsp:nvSpPr>
        <dsp:cNvPr id="0" name=""/>
        <dsp:cNvSpPr/>
      </dsp:nvSpPr>
      <dsp:spPr>
        <a:xfrm>
          <a:off x="7183823" y="708042"/>
          <a:ext cx="997222" cy="1007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 + ID</a:t>
          </a:r>
          <a:br>
            <a:rPr lang="en-US" sz="900" kern="1200" dirty="0"/>
          </a:br>
          <a:r>
            <a:rPr lang="en-US" sz="900" kern="1200" dirty="0">
              <a:solidFill>
                <a:schemeClr val="tx1"/>
              </a:solidFill>
            </a:rPr>
            <a:t>Grid: </a:t>
          </a:r>
          <a:r>
            <a:rPr lang="nl-BE" sz="900" b="0" i="0" u="none" kern="1200" dirty="0" err="1">
              <a:solidFill>
                <a:schemeClr val="tx1"/>
              </a:solidFill>
            </a:rPr>
            <a:t>AD_IDC_afname_W</a:t>
          </a:r>
          <a:br>
            <a:rPr lang="nl-BE" sz="900" b="0" i="0" u="none" kern="1200" dirty="0">
              <a:solidFill>
                <a:schemeClr val="tx1"/>
              </a:solidFill>
            </a:rPr>
          </a:br>
          <a:r>
            <a:rPr lang="nl-BE" sz="900" b="0" i="0" u="none" kern="1200" dirty="0" err="1">
              <a:solidFill>
                <a:schemeClr val="tx1"/>
              </a:solidFill>
            </a:rPr>
            <a:t>PV-productie:AD_IDC_Pvproductie_W</a:t>
          </a:r>
          <a:endParaRPr lang="nl-BE" sz="900" kern="1200" dirty="0">
            <a:solidFill>
              <a:schemeClr val="tx1"/>
            </a:solidFill>
          </a:endParaRPr>
        </a:p>
      </dsp:txBody>
      <dsp:txXfrm>
        <a:off x="7183823" y="708042"/>
        <a:ext cx="997222" cy="1007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7486-B1FC-4545-82CF-66A05D02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9E10-8FC4-474A-A8B9-BEE6C61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7BE9-7E36-496B-8A04-CE6399EC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E3C4-13CF-4055-88FA-AA702FAF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5BB2-0740-40AD-9854-ACC86EC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2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B0AE-BDDB-4488-8F1D-737D9E5F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ED81-9398-4DFC-A4A7-6EEE2AC89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CF5D-B365-4994-A02E-735EC7A2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750B-3982-4D0E-A7BA-EF6718EF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1BA-89FA-440A-9D6B-A40289F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3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80090-5703-4D41-AA36-756B1A8D8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E49D-3156-4B88-9B37-C598306C6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06D9-C809-4639-8021-C87BEE7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BC0F-5E5E-4189-96C4-3E1D27E2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E85A-A0A1-4976-A33C-52A888FA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54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A3CC-9D41-4C97-892F-E20C928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7534-65D2-40DA-AA1A-DB2B27D5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01CF-5EED-432D-BD10-4B1D34FC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7AB8-2BFB-4407-A45A-5AC28A5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58C2-1462-4633-B0C1-1EF1DC36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9591-ECC4-4CE0-B6AF-52929025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E698-7F94-4DD2-960A-2C78C437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10C6-CFBC-47D9-BEA0-9619B486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77BE-9B26-4301-A39A-7784517C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3269-D9EA-4D8F-A557-AA107A4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7A26-50E7-4A14-B642-33C6637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85A6-DBAA-486F-916E-73F2AA0A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7EF8-3C15-4B86-A19B-C79F965A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DD35-7388-44D3-B4A9-7E2D0BF0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172A7-0CFA-422C-8EDB-3515673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BE47F-EBE9-4C8D-BC33-24D01AE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88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4329-09D8-4D92-9F97-B492D9FC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C6BD-5C09-4486-9459-B8CDEC72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9B7E-1A9F-4CAC-836B-A8047540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0ED7-A6B7-4728-9F7D-983F67651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5CC96-ADB1-4ED7-8476-6F707BF6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3CB1A-A07B-461F-8891-488E4530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4EDFC-4915-4F51-933B-90047661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B07B3-14C5-4646-9A4D-6D428349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63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928B-83C0-4B2B-A4A2-5ADE29D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00920-A1B4-4305-9736-30FBED63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6884-97AF-49C0-91CE-E23B61EF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C997-A50C-49D7-B97E-59DD917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9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231A-D91E-4E8E-82B9-0023DAE9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539D-E2DA-446D-9F61-C5B91788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5A8E-9C28-4DCC-A73D-1D7D47DE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4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5C82-D768-41EC-8C9B-0F4928D9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9CF8-78FC-4DAC-9546-2489693F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6710-14EC-4EF1-82A7-F721D0AF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A479-8E86-4D09-80B4-53BD24AD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59EB6-0F68-4DBA-8A42-0E03E699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A4DE-91FC-4582-9C0C-30D8AC89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16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7DAC-08B2-4E8E-B900-3877D304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58599-9DE4-4C6F-BA9D-2114AE47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6A51-740D-4C33-9ABC-D17F40052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58984-ECE5-4A47-9CEB-5CA30856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948B-3016-446F-8E77-6CE0E506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51D4-6576-4648-BABD-D87402C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778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8318D-FB5E-4F99-B2A3-89DEF758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EAA0-A177-462F-8A07-88847B8C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C5AB-FAA2-4143-AE3A-75B801B9C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A0DD-FA57-4632-B9E7-5EB90AE3CEDE}" type="datetimeFigureOut">
              <a:rPr lang="nl-BE" smtClean="0"/>
              <a:t>28/10/2021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765A-23F5-46A1-8B50-7EA162C84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AE5D-A0D6-4E02-BF5F-B5265659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131F-2B07-4C6E-BB0D-EB74AC95E6D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73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799-F39A-4A73-8FA2-62ED22E12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Opdracht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#3</a:t>
            </a:r>
            <a:endParaRPr lang="nl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27A9-F186-466E-AEB1-BF26FB8AC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5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DE6-3197-4571-BB79-D35E9B87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Gebouwen</a:t>
            </a:r>
            <a:endParaRPr lang="nl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4CE0D-BC4C-4A5E-9A9D-75161ED7E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728027"/>
              </p:ext>
            </p:extLst>
          </p:nvPr>
        </p:nvGraphicFramePr>
        <p:xfrm>
          <a:off x="741938" y="1204956"/>
          <a:ext cx="10111220" cy="52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40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D6E-6A4A-4994-BF93-52858CB2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 per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gebouw</a:t>
            </a:r>
            <a:endParaRPr lang="nl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058066-90E2-48E8-908E-58280B8CF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66"/>
              </p:ext>
            </p:extLst>
          </p:nvPr>
        </p:nvGraphicFramePr>
        <p:xfrm>
          <a:off x="647935" y="886418"/>
          <a:ext cx="10663136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2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B6CB-E0F1-4A9F-B018-C369D35B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(sub)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Metingen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gebouw</a:t>
            </a:r>
            <a:endParaRPr lang="nl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A95AAB-8EC6-4C46-9F4F-3C36F95FE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55705"/>
              </p:ext>
            </p:extLst>
          </p:nvPr>
        </p:nvGraphicFramePr>
        <p:xfrm>
          <a:off x="461473" y="1179320"/>
          <a:ext cx="10892327" cy="4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21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9874F25431C34B968EA2491CABA314" ma:contentTypeVersion="6" ma:contentTypeDescription="Create a new document." ma:contentTypeScope="" ma:versionID="357a4b745ef4db8cd6381f8fe7906c62">
  <xsd:schema xmlns:xsd="http://www.w3.org/2001/XMLSchema" xmlns:xs="http://www.w3.org/2001/XMLSchema" xmlns:p="http://schemas.microsoft.com/office/2006/metadata/properties" xmlns:ns2="128482ec-0431-40d5-ab26-89ea2a4f3ccd" xmlns:ns3="ce3b54e8-023d-445c-888b-dd7e00bfd89b" xmlns:ns4="a2e691a9-fcfc-4d85-a390-1894fe98bd9e" targetNamespace="http://schemas.microsoft.com/office/2006/metadata/properties" ma:root="true" ma:fieldsID="c5ce80a93b53445a284f4152d1a3ae31" ns2:_="" ns3:_="" ns4:_="">
    <xsd:import namespace="128482ec-0431-40d5-ab26-89ea2a4f3ccd"/>
    <xsd:import namespace="ce3b54e8-023d-445c-888b-dd7e00bfd89b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b54e8-023d-445c-888b-dd7e00bfd8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Props1.xml><?xml version="1.0" encoding="utf-8"?>
<ds:datastoreItem xmlns:ds="http://schemas.openxmlformats.org/officeDocument/2006/customXml" ds:itemID="{0F8D8549-C14E-4C67-9F72-FE254AEC5A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EA901-7876-4087-B743-91F5586C7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ce3b54e8-023d-445c-888b-dd7e00bfd89b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57302B-A104-48BD-9C86-66EB7EA76FFD}">
  <ds:schemaRefs>
    <ds:schemaRef ds:uri="http://schemas.microsoft.com/office/2006/metadata/properties"/>
    <ds:schemaRef ds:uri="http://schemas.microsoft.com/office/infopath/2007/PartnerControls"/>
    <ds:schemaRef ds:uri="128482ec-0431-40d5-ab26-89ea2a4f3c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Opdracht #3</vt:lpstr>
      <vt:lpstr>Gebouwen</vt:lpstr>
      <vt:lpstr>Assets per gebouw</vt:lpstr>
      <vt:lpstr>(sub)Metingen per gebouw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Acuna Roncancio</dc:creator>
  <cp:lastModifiedBy>Paula Acuna Roncancio</cp:lastModifiedBy>
  <cp:revision>1</cp:revision>
  <dcterms:created xsi:type="dcterms:W3CDTF">2021-10-27T08:10:26Z</dcterms:created>
  <dcterms:modified xsi:type="dcterms:W3CDTF">2021-10-28T13:44:28Z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0x010100369874F25431C34B968EA2491CABA314</vt:lpwstr>
  </property>
  <property fmtid="{D5CDD505-2E9C-101B-9397-08002B2CF9AE}" pid="3" name="Kernteam">
    <vt:lpwstr/>
  </property>
</Properties>
</file>