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0" r:id="rId4"/>
    <p:sldId id="258" r:id="rId5"/>
    <p:sldId id="272" r:id="rId6"/>
    <p:sldId id="268" r:id="rId7"/>
    <p:sldId id="259" r:id="rId8"/>
    <p:sldId id="260" r:id="rId9"/>
    <p:sldId id="265" r:id="rId10"/>
    <p:sldId id="266" r:id="rId11"/>
    <p:sldId id="261" r:id="rId12"/>
    <p:sldId id="274" r:id="rId13"/>
    <p:sldId id="275" r:id="rId14"/>
    <p:sldId id="273" r:id="rId15"/>
    <p:sldId id="267" r:id="rId16"/>
    <p:sldId id="270" r:id="rId17"/>
    <p:sldId id="262" r:id="rId18"/>
    <p:sldId id="276" r:id="rId19"/>
    <p:sldId id="279" r:id="rId20"/>
    <p:sldId id="269" r:id="rId21"/>
    <p:sldId id="281" r:id="rId22"/>
    <p:sldId id="277" r:id="rId23"/>
    <p:sldId id="263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368DE9-CA24-104F-A29F-308E7085CACF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A39AC7-CFE8-4043-BA3D-6581CC42D40A}">
      <dgm:prSet phldrT="[Text]" custT="1"/>
      <dgm:spPr/>
      <dgm:t>
        <a:bodyPr/>
        <a:lstStyle/>
        <a:p>
          <a:r>
            <a:rPr lang="en-US" sz="2000" dirty="0" smtClean="0"/>
            <a:t>[root]</a:t>
          </a:r>
          <a:endParaRPr lang="en-US" sz="2000" dirty="0"/>
        </a:p>
      </dgm:t>
    </dgm:pt>
    <dgm:pt modelId="{4257D947-CAB4-CA4A-A68E-93560841E9D4}" type="parTrans" cxnId="{60A751C2-2DDF-C542-B0A5-6985B38D88BA}">
      <dgm:prSet/>
      <dgm:spPr/>
      <dgm:t>
        <a:bodyPr/>
        <a:lstStyle/>
        <a:p>
          <a:endParaRPr lang="en-US" sz="5400"/>
        </a:p>
      </dgm:t>
    </dgm:pt>
    <dgm:pt modelId="{8F38A8F4-D06D-CB48-9F1D-BD16758A064B}" type="sibTrans" cxnId="{60A751C2-2DDF-C542-B0A5-6985B38D88BA}">
      <dgm:prSet/>
      <dgm:spPr/>
      <dgm:t>
        <a:bodyPr/>
        <a:lstStyle/>
        <a:p>
          <a:endParaRPr lang="en-US" sz="5400"/>
        </a:p>
      </dgm:t>
    </dgm:pt>
    <dgm:pt modelId="{E97B667A-1598-7A45-98C8-A47210F265C4}">
      <dgm:prSet phldrT="[Text]" custT="1"/>
      <dgm:spPr/>
      <dgm:t>
        <a:bodyPr/>
        <a:lstStyle/>
        <a:p>
          <a:r>
            <a:rPr lang="en-US" sz="2000" dirty="0" smtClean="0"/>
            <a:t>module</a:t>
          </a:r>
          <a:endParaRPr lang="en-US" sz="2000" dirty="0"/>
        </a:p>
      </dgm:t>
    </dgm:pt>
    <dgm:pt modelId="{1B40C994-62DF-E542-BA08-4AA5781B5ABD}" type="parTrans" cxnId="{E1AD8DFB-81E5-8C46-811D-37669C38C7AF}">
      <dgm:prSet/>
      <dgm:spPr/>
      <dgm:t>
        <a:bodyPr/>
        <a:lstStyle/>
        <a:p>
          <a:endParaRPr lang="en-US" sz="5400"/>
        </a:p>
      </dgm:t>
    </dgm:pt>
    <dgm:pt modelId="{C855903D-07B9-D748-A2F9-3FF3EF48D4FC}" type="sibTrans" cxnId="{E1AD8DFB-81E5-8C46-811D-37669C38C7AF}">
      <dgm:prSet/>
      <dgm:spPr/>
      <dgm:t>
        <a:bodyPr/>
        <a:lstStyle/>
        <a:p>
          <a:endParaRPr lang="en-US" sz="5400"/>
        </a:p>
      </dgm:t>
    </dgm:pt>
    <dgm:pt modelId="{69FEC93F-7627-434C-8DF8-18C65CB681D9}">
      <dgm:prSet phldrT="[Text]" custT="1"/>
      <dgm:spPr/>
      <dgm:t>
        <a:bodyPr/>
        <a:lstStyle/>
        <a:p>
          <a:r>
            <a:rPr lang="en-US" sz="2000" dirty="0" err="1" smtClean="0"/>
            <a:t>module.utils</a:t>
          </a:r>
          <a:endParaRPr lang="en-US" sz="2000" dirty="0"/>
        </a:p>
      </dgm:t>
    </dgm:pt>
    <dgm:pt modelId="{882C2106-4C8F-5F4E-A3AA-127DB27319DF}" type="parTrans" cxnId="{5AE5BEA4-9195-A142-906F-EC5DEB6E07C3}">
      <dgm:prSet/>
      <dgm:spPr/>
      <dgm:t>
        <a:bodyPr/>
        <a:lstStyle/>
        <a:p>
          <a:endParaRPr lang="en-US" sz="5400"/>
        </a:p>
      </dgm:t>
    </dgm:pt>
    <dgm:pt modelId="{B5021E06-A832-3046-88CA-95D1550099FF}" type="sibTrans" cxnId="{5AE5BEA4-9195-A142-906F-EC5DEB6E07C3}">
      <dgm:prSet/>
      <dgm:spPr/>
      <dgm:t>
        <a:bodyPr/>
        <a:lstStyle/>
        <a:p>
          <a:endParaRPr lang="en-US" sz="5400"/>
        </a:p>
      </dgm:t>
    </dgm:pt>
    <dgm:pt modelId="{194D8FD1-3B3C-9D4F-8F37-FF23ED60B699}">
      <dgm:prSet phldrT="[Text]" custT="1"/>
      <dgm:spPr/>
      <dgm:t>
        <a:bodyPr/>
        <a:lstStyle/>
        <a:p>
          <a:r>
            <a:rPr lang="en-US" sz="2000" dirty="0" err="1" smtClean="0"/>
            <a:t>module.logic</a:t>
          </a:r>
          <a:endParaRPr lang="en-US" sz="2000" dirty="0"/>
        </a:p>
      </dgm:t>
    </dgm:pt>
    <dgm:pt modelId="{1801CEAC-41C0-B049-9E5C-289283FC2CA2}" type="parTrans" cxnId="{FD388774-731A-9E4A-9C76-1F118144AA00}">
      <dgm:prSet/>
      <dgm:spPr/>
      <dgm:t>
        <a:bodyPr/>
        <a:lstStyle/>
        <a:p>
          <a:endParaRPr lang="en-US" sz="5400"/>
        </a:p>
      </dgm:t>
    </dgm:pt>
    <dgm:pt modelId="{CF0DCC5C-E394-0A48-B324-508FBE6E8E06}" type="sibTrans" cxnId="{FD388774-731A-9E4A-9C76-1F118144AA00}">
      <dgm:prSet/>
      <dgm:spPr/>
      <dgm:t>
        <a:bodyPr/>
        <a:lstStyle/>
        <a:p>
          <a:endParaRPr lang="en-US" sz="5400"/>
        </a:p>
      </dgm:t>
    </dgm:pt>
    <dgm:pt modelId="{4B126A41-96BD-404A-9632-A678550C8DBF}">
      <dgm:prSet phldrT="[Text]" custT="1"/>
      <dgm:spPr/>
      <dgm:t>
        <a:bodyPr/>
        <a:lstStyle/>
        <a:p>
          <a:r>
            <a:rPr lang="en-US" sz="2000" dirty="0" err="1" smtClean="0"/>
            <a:t>module.logic.more</a:t>
          </a:r>
          <a:endParaRPr lang="en-US" sz="2000" dirty="0"/>
        </a:p>
      </dgm:t>
    </dgm:pt>
    <dgm:pt modelId="{93F1EFA9-D45C-3346-A950-14E140A01BF6}" type="parTrans" cxnId="{4CF1AE86-9F85-C446-8945-2902D594998E}">
      <dgm:prSet/>
      <dgm:spPr/>
      <dgm:t>
        <a:bodyPr/>
        <a:lstStyle/>
        <a:p>
          <a:endParaRPr lang="en-US" sz="5400"/>
        </a:p>
      </dgm:t>
    </dgm:pt>
    <dgm:pt modelId="{99B138E8-0D68-494D-A439-D5DC34B55B2D}" type="sibTrans" cxnId="{4CF1AE86-9F85-C446-8945-2902D594998E}">
      <dgm:prSet/>
      <dgm:spPr/>
      <dgm:t>
        <a:bodyPr/>
        <a:lstStyle/>
        <a:p>
          <a:endParaRPr lang="en-US" sz="5400"/>
        </a:p>
      </dgm:t>
    </dgm:pt>
    <dgm:pt modelId="{D17B40BF-0F9C-194F-9682-A03C614B3F93}" type="pres">
      <dgm:prSet presAssocID="{FF368DE9-CA24-104F-A29F-308E7085CA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C49A55-C304-334E-92C9-9252893874BF}" type="pres">
      <dgm:prSet presAssocID="{BAA39AC7-CFE8-4043-BA3D-6581CC42D40A}" presName="hierRoot1" presStyleCnt="0"/>
      <dgm:spPr/>
    </dgm:pt>
    <dgm:pt modelId="{C5828326-07FC-ED4B-BB5D-42300DD12019}" type="pres">
      <dgm:prSet presAssocID="{BAA39AC7-CFE8-4043-BA3D-6581CC42D40A}" presName="composite" presStyleCnt="0"/>
      <dgm:spPr/>
    </dgm:pt>
    <dgm:pt modelId="{7973FF1A-450A-B54C-B1FA-FE02552C9BE0}" type="pres">
      <dgm:prSet presAssocID="{BAA39AC7-CFE8-4043-BA3D-6581CC42D40A}" presName="image" presStyleLbl="node0" presStyleIdx="0" presStyleCnt="1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3661" b="4850"/>
          </a:stretch>
        </a:blipFill>
      </dgm:spPr>
    </dgm:pt>
    <dgm:pt modelId="{FE84784B-7241-634F-8656-FCA069AD1DA8}" type="pres">
      <dgm:prSet presAssocID="{BAA39AC7-CFE8-4043-BA3D-6581CC42D40A}" presName="text" presStyleLbl="revTx" presStyleIdx="0" presStyleCnt="5">
        <dgm:presLayoutVars>
          <dgm:chPref val="3"/>
        </dgm:presLayoutVars>
      </dgm:prSet>
      <dgm:spPr/>
    </dgm:pt>
    <dgm:pt modelId="{E7554E4E-AD16-8A49-9094-99E44041DD16}" type="pres">
      <dgm:prSet presAssocID="{BAA39AC7-CFE8-4043-BA3D-6581CC42D40A}" presName="hierChild2" presStyleCnt="0"/>
      <dgm:spPr/>
    </dgm:pt>
    <dgm:pt modelId="{999B582D-2909-DC4D-8DCF-385FB3D0C2DF}" type="pres">
      <dgm:prSet presAssocID="{1B40C994-62DF-E542-BA08-4AA5781B5ABD}" presName="Name10" presStyleLbl="parChTrans1D2" presStyleIdx="0" presStyleCnt="1"/>
      <dgm:spPr/>
    </dgm:pt>
    <dgm:pt modelId="{546DAA4A-B9FD-5D4A-B389-D07556A81AAD}" type="pres">
      <dgm:prSet presAssocID="{E97B667A-1598-7A45-98C8-A47210F265C4}" presName="hierRoot2" presStyleCnt="0"/>
      <dgm:spPr/>
    </dgm:pt>
    <dgm:pt modelId="{2C98876E-C76E-EA4F-8F2E-BE556E94962B}" type="pres">
      <dgm:prSet presAssocID="{E97B667A-1598-7A45-98C8-A47210F265C4}" presName="composite2" presStyleCnt="0"/>
      <dgm:spPr/>
    </dgm:pt>
    <dgm:pt modelId="{8DF7CE84-EFF2-A449-BF19-5FF75E00659E}" type="pres">
      <dgm:prSet presAssocID="{E97B667A-1598-7A45-98C8-A47210F265C4}" presName="image2" presStyleLbl="node2" presStyleIdx="0" presStyleCnt="1"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75E91FAC-8FE9-594C-90CD-26527A9D3F44}" type="pres">
      <dgm:prSet presAssocID="{E97B667A-1598-7A45-98C8-A47210F265C4}" presName="text2" presStyleLbl="revTx" presStyleIdx="1" presStyleCnt="5">
        <dgm:presLayoutVars>
          <dgm:chPref val="3"/>
        </dgm:presLayoutVars>
      </dgm:prSet>
      <dgm:spPr/>
    </dgm:pt>
    <dgm:pt modelId="{C96A0C9F-E370-614E-B781-B1AAB2768AF7}" type="pres">
      <dgm:prSet presAssocID="{E97B667A-1598-7A45-98C8-A47210F265C4}" presName="hierChild3" presStyleCnt="0"/>
      <dgm:spPr/>
    </dgm:pt>
    <dgm:pt modelId="{71AC3F5F-37B4-5E47-AD0B-2C33B893F858}" type="pres">
      <dgm:prSet presAssocID="{882C2106-4C8F-5F4E-A3AA-127DB27319DF}" presName="Name17" presStyleLbl="parChTrans1D3" presStyleIdx="0" presStyleCnt="2"/>
      <dgm:spPr/>
    </dgm:pt>
    <dgm:pt modelId="{2CBA4914-E7C3-904E-B9D8-F7234D205041}" type="pres">
      <dgm:prSet presAssocID="{69FEC93F-7627-434C-8DF8-18C65CB681D9}" presName="hierRoot3" presStyleCnt="0"/>
      <dgm:spPr/>
    </dgm:pt>
    <dgm:pt modelId="{F6350E9C-5B6D-894D-8FAC-559DB4B30181}" type="pres">
      <dgm:prSet presAssocID="{69FEC93F-7627-434C-8DF8-18C65CB681D9}" presName="composite3" presStyleCnt="0"/>
      <dgm:spPr/>
    </dgm:pt>
    <dgm:pt modelId="{27B6C813-5C12-4D49-BBA7-9386957F54C1}" type="pres">
      <dgm:prSet presAssocID="{69FEC93F-7627-434C-8DF8-18C65CB681D9}" presName="image3" presStyleLbl="node3" presStyleIdx="0" presStyleCnt="2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EA3C0969-0926-B448-9375-5AA3CBCDE3A7}" type="pres">
      <dgm:prSet presAssocID="{69FEC93F-7627-434C-8DF8-18C65CB681D9}" presName="text3" presStyleLbl="revTx" presStyleIdx="2" presStyleCnt="5" custScaleX="122843" custLinFactNeighborX="73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233FEA-7CA5-6440-A78C-F8C79A27A2E2}" type="pres">
      <dgm:prSet presAssocID="{69FEC93F-7627-434C-8DF8-18C65CB681D9}" presName="hierChild4" presStyleCnt="0"/>
      <dgm:spPr/>
    </dgm:pt>
    <dgm:pt modelId="{B85482BA-2E5D-E140-9EAA-12A27B4FCC9B}" type="pres">
      <dgm:prSet presAssocID="{1801CEAC-41C0-B049-9E5C-289283FC2CA2}" presName="Name17" presStyleLbl="parChTrans1D3" presStyleIdx="1" presStyleCnt="2"/>
      <dgm:spPr/>
    </dgm:pt>
    <dgm:pt modelId="{15866C9D-E273-1C4E-A65A-49B884C52D77}" type="pres">
      <dgm:prSet presAssocID="{194D8FD1-3B3C-9D4F-8F37-FF23ED60B699}" presName="hierRoot3" presStyleCnt="0"/>
      <dgm:spPr/>
    </dgm:pt>
    <dgm:pt modelId="{A74B7739-E195-514E-838F-0060FE9C0C38}" type="pres">
      <dgm:prSet presAssocID="{194D8FD1-3B3C-9D4F-8F37-FF23ED60B699}" presName="composite3" presStyleCnt="0"/>
      <dgm:spPr/>
    </dgm:pt>
    <dgm:pt modelId="{C4A6DD54-7B2E-F440-B46B-484305C17100}" type="pres">
      <dgm:prSet presAssocID="{194D8FD1-3B3C-9D4F-8F37-FF23ED60B699}" presName="image3" presStyleLbl="node3" presStyleIdx="1" presStyleCnt="2" custLinFactNeighborX="44249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DE6F8737-5FF1-1643-BC7A-F736253EB295}" type="pres">
      <dgm:prSet presAssocID="{194D8FD1-3B3C-9D4F-8F37-FF23ED60B699}" presName="text3" presStyleLbl="revTx" presStyleIdx="3" presStyleCnt="5" custScaleX="137515" custLinFactNeighborX="472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F5FC39-62E9-1D44-B1F7-F3B3A17F4308}" type="pres">
      <dgm:prSet presAssocID="{194D8FD1-3B3C-9D4F-8F37-FF23ED60B699}" presName="hierChild4" presStyleCnt="0"/>
      <dgm:spPr/>
    </dgm:pt>
    <dgm:pt modelId="{449BE586-65D6-8D42-A57A-DD32B2330ECA}" type="pres">
      <dgm:prSet presAssocID="{93F1EFA9-D45C-3346-A950-14E140A01BF6}" presName="Name23" presStyleLbl="parChTrans1D4" presStyleIdx="0" presStyleCnt="1"/>
      <dgm:spPr/>
    </dgm:pt>
    <dgm:pt modelId="{23F13864-42CD-124C-B089-7F085011B487}" type="pres">
      <dgm:prSet presAssocID="{4B126A41-96BD-404A-9632-A678550C8DBF}" presName="hierRoot4" presStyleCnt="0"/>
      <dgm:spPr/>
    </dgm:pt>
    <dgm:pt modelId="{999209E0-92E9-4645-92CE-9736BA99566E}" type="pres">
      <dgm:prSet presAssocID="{4B126A41-96BD-404A-9632-A678550C8DBF}" presName="composite4" presStyleCnt="0"/>
      <dgm:spPr/>
    </dgm:pt>
    <dgm:pt modelId="{50EFF977-7D6D-C741-8560-FA64C16E2003}" type="pres">
      <dgm:prSet presAssocID="{4B126A41-96BD-404A-9632-A678550C8DBF}" presName="image4" presStyleLbl="node4" presStyleIdx="0" presStyleCnt="1" custLinFactNeighborX="55311" custLinFactNeighborY="4937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7E54ABC-3B62-B848-8209-A9BD7A3A34FC}" type="pres">
      <dgm:prSet presAssocID="{4B126A41-96BD-404A-9632-A678550C8DBF}" presName="text4" presStyleLbl="revTx" presStyleIdx="4" presStyleCnt="5" custScaleX="168887" custLinFactNeighborX="686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3223A9-0873-BA45-B8C8-99634A808050}" type="pres">
      <dgm:prSet presAssocID="{4B126A41-96BD-404A-9632-A678550C8DBF}" presName="hierChild5" presStyleCnt="0"/>
      <dgm:spPr/>
    </dgm:pt>
  </dgm:ptLst>
  <dgm:cxnLst>
    <dgm:cxn modelId="{E1AD8DFB-81E5-8C46-811D-37669C38C7AF}" srcId="{BAA39AC7-CFE8-4043-BA3D-6581CC42D40A}" destId="{E97B667A-1598-7A45-98C8-A47210F265C4}" srcOrd="0" destOrd="0" parTransId="{1B40C994-62DF-E542-BA08-4AA5781B5ABD}" sibTransId="{C855903D-07B9-D748-A2F9-3FF3EF48D4FC}"/>
    <dgm:cxn modelId="{4B1D42B8-4947-074E-AA79-36631C0909D2}" type="presOf" srcId="{1801CEAC-41C0-B049-9E5C-289283FC2CA2}" destId="{B85482BA-2E5D-E140-9EAA-12A27B4FCC9B}" srcOrd="0" destOrd="0" presId="urn:microsoft.com/office/officeart/2009/layout/CirclePictureHierarchy"/>
    <dgm:cxn modelId="{60A751C2-2DDF-C542-B0A5-6985B38D88BA}" srcId="{FF368DE9-CA24-104F-A29F-308E7085CACF}" destId="{BAA39AC7-CFE8-4043-BA3D-6581CC42D40A}" srcOrd="0" destOrd="0" parTransId="{4257D947-CAB4-CA4A-A68E-93560841E9D4}" sibTransId="{8F38A8F4-D06D-CB48-9F1D-BD16758A064B}"/>
    <dgm:cxn modelId="{FD388774-731A-9E4A-9C76-1F118144AA00}" srcId="{E97B667A-1598-7A45-98C8-A47210F265C4}" destId="{194D8FD1-3B3C-9D4F-8F37-FF23ED60B699}" srcOrd="1" destOrd="0" parTransId="{1801CEAC-41C0-B049-9E5C-289283FC2CA2}" sibTransId="{CF0DCC5C-E394-0A48-B324-508FBE6E8E06}"/>
    <dgm:cxn modelId="{7567B08C-C369-C94C-9811-62B9DC8D4D1A}" type="presOf" srcId="{BAA39AC7-CFE8-4043-BA3D-6581CC42D40A}" destId="{FE84784B-7241-634F-8656-FCA069AD1DA8}" srcOrd="0" destOrd="0" presId="urn:microsoft.com/office/officeart/2009/layout/CirclePictureHierarchy"/>
    <dgm:cxn modelId="{D13FC53A-8B2B-DE41-BEF5-4CB89252E45C}" type="presOf" srcId="{E97B667A-1598-7A45-98C8-A47210F265C4}" destId="{75E91FAC-8FE9-594C-90CD-26527A9D3F44}" srcOrd="0" destOrd="0" presId="urn:microsoft.com/office/officeart/2009/layout/CirclePictureHierarchy"/>
    <dgm:cxn modelId="{4CF1AE86-9F85-C446-8945-2902D594998E}" srcId="{194D8FD1-3B3C-9D4F-8F37-FF23ED60B699}" destId="{4B126A41-96BD-404A-9632-A678550C8DBF}" srcOrd="0" destOrd="0" parTransId="{93F1EFA9-D45C-3346-A950-14E140A01BF6}" sibTransId="{99B138E8-0D68-494D-A439-D5DC34B55B2D}"/>
    <dgm:cxn modelId="{5AE5BEA4-9195-A142-906F-EC5DEB6E07C3}" srcId="{E97B667A-1598-7A45-98C8-A47210F265C4}" destId="{69FEC93F-7627-434C-8DF8-18C65CB681D9}" srcOrd="0" destOrd="0" parTransId="{882C2106-4C8F-5F4E-A3AA-127DB27319DF}" sibTransId="{B5021E06-A832-3046-88CA-95D1550099FF}"/>
    <dgm:cxn modelId="{FB0CCF76-6A0D-B449-9D99-8641ECE8E106}" type="presOf" srcId="{1B40C994-62DF-E542-BA08-4AA5781B5ABD}" destId="{999B582D-2909-DC4D-8DCF-385FB3D0C2DF}" srcOrd="0" destOrd="0" presId="urn:microsoft.com/office/officeart/2009/layout/CirclePictureHierarchy"/>
    <dgm:cxn modelId="{C07A5FDA-424D-E544-A1D0-9C983B72FC84}" type="presOf" srcId="{69FEC93F-7627-434C-8DF8-18C65CB681D9}" destId="{EA3C0969-0926-B448-9375-5AA3CBCDE3A7}" srcOrd="0" destOrd="0" presId="urn:microsoft.com/office/officeart/2009/layout/CirclePictureHierarchy"/>
    <dgm:cxn modelId="{7A1DFFEB-6A9D-4841-BF45-F642CBF8ABE6}" type="presOf" srcId="{FF368DE9-CA24-104F-A29F-308E7085CACF}" destId="{D17B40BF-0F9C-194F-9682-A03C614B3F93}" srcOrd="0" destOrd="0" presId="urn:microsoft.com/office/officeart/2009/layout/CirclePictureHierarchy"/>
    <dgm:cxn modelId="{4DC035B5-5589-894E-A4AD-B872ED24B976}" type="presOf" srcId="{882C2106-4C8F-5F4E-A3AA-127DB27319DF}" destId="{71AC3F5F-37B4-5E47-AD0B-2C33B893F858}" srcOrd="0" destOrd="0" presId="urn:microsoft.com/office/officeart/2009/layout/CirclePictureHierarchy"/>
    <dgm:cxn modelId="{AE6AE1C5-775B-BF4B-B07A-DACAD87BA070}" type="presOf" srcId="{194D8FD1-3B3C-9D4F-8F37-FF23ED60B699}" destId="{DE6F8737-5FF1-1643-BC7A-F736253EB295}" srcOrd="0" destOrd="0" presId="urn:microsoft.com/office/officeart/2009/layout/CirclePictureHierarchy"/>
    <dgm:cxn modelId="{D7EC1F6D-2336-EB48-BB1E-62F9645D0B0E}" type="presOf" srcId="{93F1EFA9-D45C-3346-A950-14E140A01BF6}" destId="{449BE586-65D6-8D42-A57A-DD32B2330ECA}" srcOrd="0" destOrd="0" presId="urn:microsoft.com/office/officeart/2009/layout/CirclePictureHierarchy"/>
    <dgm:cxn modelId="{390D8BBA-8C20-CC44-BE7D-36D7EE7B7B24}" type="presOf" srcId="{4B126A41-96BD-404A-9632-A678550C8DBF}" destId="{A7E54ABC-3B62-B848-8209-A9BD7A3A34FC}" srcOrd="0" destOrd="0" presId="urn:microsoft.com/office/officeart/2009/layout/CirclePictureHierarchy"/>
    <dgm:cxn modelId="{757D04B7-3A61-BC4D-B061-D1E2A636B80F}" type="presParOf" srcId="{D17B40BF-0F9C-194F-9682-A03C614B3F93}" destId="{66C49A55-C304-334E-92C9-9252893874BF}" srcOrd="0" destOrd="0" presId="urn:microsoft.com/office/officeart/2009/layout/CirclePictureHierarchy"/>
    <dgm:cxn modelId="{CB9DD2ED-5192-E74E-9D59-E16660DB908D}" type="presParOf" srcId="{66C49A55-C304-334E-92C9-9252893874BF}" destId="{C5828326-07FC-ED4B-BB5D-42300DD12019}" srcOrd="0" destOrd="0" presId="urn:microsoft.com/office/officeart/2009/layout/CirclePictureHierarchy"/>
    <dgm:cxn modelId="{599BDAD3-CFBF-6F47-81BF-5E914D28E1C9}" type="presParOf" srcId="{C5828326-07FC-ED4B-BB5D-42300DD12019}" destId="{7973FF1A-450A-B54C-B1FA-FE02552C9BE0}" srcOrd="0" destOrd="0" presId="urn:microsoft.com/office/officeart/2009/layout/CirclePictureHierarchy"/>
    <dgm:cxn modelId="{8DAA4829-3226-DD44-A969-D1714EE9B26F}" type="presParOf" srcId="{C5828326-07FC-ED4B-BB5D-42300DD12019}" destId="{FE84784B-7241-634F-8656-FCA069AD1DA8}" srcOrd="1" destOrd="0" presId="urn:microsoft.com/office/officeart/2009/layout/CirclePictureHierarchy"/>
    <dgm:cxn modelId="{7511ACD1-7737-0347-93A4-CC8BD4B4701C}" type="presParOf" srcId="{66C49A55-C304-334E-92C9-9252893874BF}" destId="{E7554E4E-AD16-8A49-9094-99E44041DD16}" srcOrd="1" destOrd="0" presId="urn:microsoft.com/office/officeart/2009/layout/CirclePictureHierarchy"/>
    <dgm:cxn modelId="{FD51114C-E5DB-F047-B46E-95CE222A2E55}" type="presParOf" srcId="{E7554E4E-AD16-8A49-9094-99E44041DD16}" destId="{999B582D-2909-DC4D-8DCF-385FB3D0C2DF}" srcOrd="0" destOrd="0" presId="urn:microsoft.com/office/officeart/2009/layout/CirclePictureHierarchy"/>
    <dgm:cxn modelId="{8272DCAA-B811-534B-AAD5-E83134BC369F}" type="presParOf" srcId="{E7554E4E-AD16-8A49-9094-99E44041DD16}" destId="{546DAA4A-B9FD-5D4A-B389-D07556A81AAD}" srcOrd="1" destOrd="0" presId="urn:microsoft.com/office/officeart/2009/layout/CirclePictureHierarchy"/>
    <dgm:cxn modelId="{5E45E633-394F-FA42-8742-7D250364928C}" type="presParOf" srcId="{546DAA4A-B9FD-5D4A-B389-D07556A81AAD}" destId="{2C98876E-C76E-EA4F-8F2E-BE556E94962B}" srcOrd="0" destOrd="0" presId="urn:microsoft.com/office/officeart/2009/layout/CirclePictureHierarchy"/>
    <dgm:cxn modelId="{39E06BBA-84A2-324A-BFD0-A4EB3E66B291}" type="presParOf" srcId="{2C98876E-C76E-EA4F-8F2E-BE556E94962B}" destId="{8DF7CE84-EFF2-A449-BF19-5FF75E00659E}" srcOrd="0" destOrd="0" presId="urn:microsoft.com/office/officeart/2009/layout/CirclePictureHierarchy"/>
    <dgm:cxn modelId="{9C48604E-0E58-8741-A1F2-2027CCC8807E}" type="presParOf" srcId="{2C98876E-C76E-EA4F-8F2E-BE556E94962B}" destId="{75E91FAC-8FE9-594C-90CD-26527A9D3F44}" srcOrd="1" destOrd="0" presId="urn:microsoft.com/office/officeart/2009/layout/CirclePictureHierarchy"/>
    <dgm:cxn modelId="{400A3278-8CF4-C447-B1C5-F6FF73C667D8}" type="presParOf" srcId="{546DAA4A-B9FD-5D4A-B389-D07556A81AAD}" destId="{C96A0C9F-E370-614E-B781-B1AAB2768AF7}" srcOrd="1" destOrd="0" presId="urn:microsoft.com/office/officeart/2009/layout/CirclePictureHierarchy"/>
    <dgm:cxn modelId="{ADA69E67-16C6-6746-B54D-3CB00A247762}" type="presParOf" srcId="{C96A0C9F-E370-614E-B781-B1AAB2768AF7}" destId="{71AC3F5F-37B4-5E47-AD0B-2C33B893F858}" srcOrd="0" destOrd="0" presId="urn:microsoft.com/office/officeart/2009/layout/CirclePictureHierarchy"/>
    <dgm:cxn modelId="{3C470C7F-CD66-224F-9AD1-70E9030AC9E4}" type="presParOf" srcId="{C96A0C9F-E370-614E-B781-B1AAB2768AF7}" destId="{2CBA4914-E7C3-904E-B9D8-F7234D205041}" srcOrd="1" destOrd="0" presId="urn:microsoft.com/office/officeart/2009/layout/CirclePictureHierarchy"/>
    <dgm:cxn modelId="{447F9D31-256E-1E45-87AD-3C76380E7F83}" type="presParOf" srcId="{2CBA4914-E7C3-904E-B9D8-F7234D205041}" destId="{F6350E9C-5B6D-894D-8FAC-559DB4B30181}" srcOrd="0" destOrd="0" presId="urn:microsoft.com/office/officeart/2009/layout/CirclePictureHierarchy"/>
    <dgm:cxn modelId="{883D73EE-EF56-164A-BF3E-161A6363990B}" type="presParOf" srcId="{F6350E9C-5B6D-894D-8FAC-559DB4B30181}" destId="{27B6C813-5C12-4D49-BBA7-9386957F54C1}" srcOrd="0" destOrd="0" presId="urn:microsoft.com/office/officeart/2009/layout/CirclePictureHierarchy"/>
    <dgm:cxn modelId="{BA6C07A0-CC1B-0144-885D-4C8DB36BC654}" type="presParOf" srcId="{F6350E9C-5B6D-894D-8FAC-559DB4B30181}" destId="{EA3C0969-0926-B448-9375-5AA3CBCDE3A7}" srcOrd="1" destOrd="0" presId="urn:microsoft.com/office/officeart/2009/layout/CirclePictureHierarchy"/>
    <dgm:cxn modelId="{EB00F9EE-6492-A84E-BBAF-0DE9EE5DB14C}" type="presParOf" srcId="{2CBA4914-E7C3-904E-B9D8-F7234D205041}" destId="{1F233FEA-7CA5-6440-A78C-F8C79A27A2E2}" srcOrd="1" destOrd="0" presId="urn:microsoft.com/office/officeart/2009/layout/CirclePictureHierarchy"/>
    <dgm:cxn modelId="{0ADD0B7F-0FA3-3347-9CAC-8DD95FA98C5A}" type="presParOf" srcId="{C96A0C9F-E370-614E-B781-B1AAB2768AF7}" destId="{B85482BA-2E5D-E140-9EAA-12A27B4FCC9B}" srcOrd="2" destOrd="0" presId="urn:microsoft.com/office/officeart/2009/layout/CirclePictureHierarchy"/>
    <dgm:cxn modelId="{7EB4FABE-9567-854B-99A4-AB186DF2442A}" type="presParOf" srcId="{C96A0C9F-E370-614E-B781-B1AAB2768AF7}" destId="{15866C9D-E273-1C4E-A65A-49B884C52D77}" srcOrd="3" destOrd="0" presId="urn:microsoft.com/office/officeart/2009/layout/CirclePictureHierarchy"/>
    <dgm:cxn modelId="{1FE9473E-D158-2247-8A5A-79EDC850CD35}" type="presParOf" srcId="{15866C9D-E273-1C4E-A65A-49B884C52D77}" destId="{A74B7739-E195-514E-838F-0060FE9C0C38}" srcOrd="0" destOrd="0" presId="urn:microsoft.com/office/officeart/2009/layout/CirclePictureHierarchy"/>
    <dgm:cxn modelId="{ABF07AAD-64EC-0F49-BC77-D067E44DE50D}" type="presParOf" srcId="{A74B7739-E195-514E-838F-0060FE9C0C38}" destId="{C4A6DD54-7B2E-F440-B46B-484305C17100}" srcOrd="0" destOrd="0" presId="urn:microsoft.com/office/officeart/2009/layout/CirclePictureHierarchy"/>
    <dgm:cxn modelId="{E4BDEE67-EC4C-9942-8D88-4DC654A422E3}" type="presParOf" srcId="{A74B7739-E195-514E-838F-0060FE9C0C38}" destId="{DE6F8737-5FF1-1643-BC7A-F736253EB295}" srcOrd="1" destOrd="0" presId="urn:microsoft.com/office/officeart/2009/layout/CirclePictureHierarchy"/>
    <dgm:cxn modelId="{F0FFFDBB-2753-974B-8928-4354EFEE7A2A}" type="presParOf" srcId="{15866C9D-E273-1C4E-A65A-49B884C52D77}" destId="{6BF5FC39-62E9-1D44-B1F7-F3B3A17F4308}" srcOrd="1" destOrd="0" presId="urn:microsoft.com/office/officeart/2009/layout/CirclePictureHierarchy"/>
    <dgm:cxn modelId="{0E07BD59-B50B-5A4B-B21B-6F98FF351EE9}" type="presParOf" srcId="{6BF5FC39-62E9-1D44-B1F7-F3B3A17F4308}" destId="{449BE586-65D6-8D42-A57A-DD32B2330ECA}" srcOrd="0" destOrd="0" presId="urn:microsoft.com/office/officeart/2009/layout/CirclePictureHierarchy"/>
    <dgm:cxn modelId="{358F10B1-E256-C94D-AE03-8365FA1BB954}" type="presParOf" srcId="{6BF5FC39-62E9-1D44-B1F7-F3B3A17F4308}" destId="{23F13864-42CD-124C-B089-7F085011B487}" srcOrd="1" destOrd="0" presId="urn:microsoft.com/office/officeart/2009/layout/CirclePictureHierarchy"/>
    <dgm:cxn modelId="{8622A3FF-5A31-714C-B559-319FC0BBBF56}" type="presParOf" srcId="{23F13864-42CD-124C-B089-7F085011B487}" destId="{999209E0-92E9-4645-92CE-9736BA99566E}" srcOrd="0" destOrd="0" presId="urn:microsoft.com/office/officeart/2009/layout/CirclePictureHierarchy"/>
    <dgm:cxn modelId="{493D93A6-FE8C-7746-9EDD-B876EDF5A950}" type="presParOf" srcId="{999209E0-92E9-4645-92CE-9736BA99566E}" destId="{50EFF977-7D6D-C741-8560-FA64C16E2003}" srcOrd="0" destOrd="0" presId="urn:microsoft.com/office/officeart/2009/layout/CirclePictureHierarchy"/>
    <dgm:cxn modelId="{24C065F4-D05C-B546-826C-B09BA75076B5}" type="presParOf" srcId="{999209E0-92E9-4645-92CE-9736BA99566E}" destId="{A7E54ABC-3B62-B848-8209-A9BD7A3A34FC}" srcOrd="1" destOrd="0" presId="urn:microsoft.com/office/officeart/2009/layout/CirclePictureHierarchy"/>
    <dgm:cxn modelId="{58FF8B7C-7368-AC4C-BD21-E6C5219A906C}" type="presParOf" srcId="{23F13864-42CD-124C-B089-7F085011B487}" destId="{A43223A9-0873-BA45-B8C8-99634A80805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368DE9-CA24-104F-A29F-308E7085CACF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A39AC7-CFE8-4043-BA3D-6581CC42D40A}">
      <dgm:prSet phldrT="[Text]" custT="1"/>
      <dgm:spPr/>
      <dgm:t>
        <a:bodyPr/>
        <a:lstStyle/>
        <a:p>
          <a:r>
            <a:rPr lang="en-US" sz="2000" dirty="0" smtClean="0"/>
            <a:t>[root]</a:t>
          </a:r>
          <a:endParaRPr lang="en-US" sz="2000" dirty="0"/>
        </a:p>
      </dgm:t>
    </dgm:pt>
    <dgm:pt modelId="{4257D947-CAB4-CA4A-A68E-93560841E9D4}" type="parTrans" cxnId="{60A751C2-2DDF-C542-B0A5-6985B38D88BA}">
      <dgm:prSet/>
      <dgm:spPr/>
      <dgm:t>
        <a:bodyPr/>
        <a:lstStyle/>
        <a:p>
          <a:endParaRPr lang="en-US" sz="5400"/>
        </a:p>
      </dgm:t>
    </dgm:pt>
    <dgm:pt modelId="{8F38A8F4-D06D-CB48-9F1D-BD16758A064B}" type="sibTrans" cxnId="{60A751C2-2DDF-C542-B0A5-6985B38D88BA}">
      <dgm:prSet/>
      <dgm:spPr/>
      <dgm:t>
        <a:bodyPr/>
        <a:lstStyle/>
        <a:p>
          <a:endParaRPr lang="en-US" sz="5400"/>
        </a:p>
      </dgm:t>
    </dgm:pt>
    <dgm:pt modelId="{E97B667A-1598-7A45-98C8-A47210F265C4}">
      <dgm:prSet phldrT="[Text]" custT="1"/>
      <dgm:spPr/>
      <dgm:t>
        <a:bodyPr/>
        <a:lstStyle/>
        <a:p>
          <a:r>
            <a:rPr lang="en-US" sz="2000" dirty="0" smtClean="0"/>
            <a:t>module</a:t>
          </a:r>
          <a:endParaRPr lang="en-US" sz="2000" dirty="0"/>
        </a:p>
      </dgm:t>
    </dgm:pt>
    <dgm:pt modelId="{1B40C994-62DF-E542-BA08-4AA5781B5ABD}" type="parTrans" cxnId="{E1AD8DFB-81E5-8C46-811D-37669C38C7AF}">
      <dgm:prSet/>
      <dgm:spPr/>
      <dgm:t>
        <a:bodyPr/>
        <a:lstStyle/>
        <a:p>
          <a:endParaRPr lang="en-US" sz="5400"/>
        </a:p>
      </dgm:t>
    </dgm:pt>
    <dgm:pt modelId="{C855903D-07B9-D748-A2F9-3FF3EF48D4FC}" type="sibTrans" cxnId="{E1AD8DFB-81E5-8C46-811D-37669C38C7AF}">
      <dgm:prSet/>
      <dgm:spPr/>
      <dgm:t>
        <a:bodyPr/>
        <a:lstStyle/>
        <a:p>
          <a:endParaRPr lang="en-US" sz="5400"/>
        </a:p>
      </dgm:t>
    </dgm:pt>
    <dgm:pt modelId="{69FEC93F-7627-434C-8DF8-18C65CB681D9}">
      <dgm:prSet phldrT="[Text]" custT="1"/>
      <dgm:spPr/>
      <dgm:t>
        <a:bodyPr/>
        <a:lstStyle/>
        <a:p>
          <a:r>
            <a:rPr lang="en-US" sz="2000" dirty="0" err="1" smtClean="0"/>
            <a:t>module.utils</a:t>
          </a:r>
          <a:endParaRPr lang="en-US" sz="2000" dirty="0"/>
        </a:p>
      </dgm:t>
    </dgm:pt>
    <dgm:pt modelId="{882C2106-4C8F-5F4E-A3AA-127DB27319DF}" type="parTrans" cxnId="{5AE5BEA4-9195-A142-906F-EC5DEB6E07C3}">
      <dgm:prSet/>
      <dgm:spPr>
        <a:ln>
          <a:noFill/>
        </a:ln>
      </dgm:spPr>
      <dgm:t>
        <a:bodyPr/>
        <a:lstStyle/>
        <a:p>
          <a:endParaRPr lang="en-US" sz="5400"/>
        </a:p>
      </dgm:t>
    </dgm:pt>
    <dgm:pt modelId="{B5021E06-A832-3046-88CA-95D1550099FF}" type="sibTrans" cxnId="{5AE5BEA4-9195-A142-906F-EC5DEB6E07C3}">
      <dgm:prSet/>
      <dgm:spPr/>
      <dgm:t>
        <a:bodyPr/>
        <a:lstStyle/>
        <a:p>
          <a:endParaRPr lang="en-US" sz="5400"/>
        </a:p>
      </dgm:t>
    </dgm:pt>
    <dgm:pt modelId="{194D8FD1-3B3C-9D4F-8F37-FF23ED60B699}">
      <dgm:prSet phldrT="[Text]" custT="1"/>
      <dgm:spPr/>
      <dgm:t>
        <a:bodyPr/>
        <a:lstStyle/>
        <a:p>
          <a:r>
            <a:rPr lang="en-US" sz="2000" dirty="0" err="1" smtClean="0"/>
            <a:t>module.logic</a:t>
          </a:r>
          <a:endParaRPr lang="en-US" sz="2000" dirty="0"/>
        </a:p>
      </dgm:t>
    </dgm:pt>
    <dgm:pt modelId="{1801CEAC-41C0-B049-9E5C-289283FC2CA2}" type="parTrans" cxnId="{FD388774-731A-9E4A-9C76-1F118144AA00}">
      <dgm:prSet/>
      <dgm:spPr/>
      <dgm:t>
        <a:bodyPr/>
        <a:lstStyle/>
        <a:p>
          <a:endParaRPr lang="en-US" sz="5400"/>
        </a:p>
      </dgm:t>
    </dgm:pt>
    <dgm:pt modelId="{CF0DCC5C-E394-0A48-B324-508FBE6E8E06}" type="sibTrans" cxnId="{FD388774-731A-9E4A-9C76-1F118144AA00}">
      <dgm:prSet/>
      <dgm:spPr/>
      <dgm:t>
        <a:bodyPr/>
        <a:lstStyle/>
        <a:p>
          <a:endParaRPr lang="en-US" sz="5400"/>
        </a:p>
      </dgm:t>
    </dgm:pt>
    <dgm:pt modelId="{4B126A41-96BD-404A-9632-A678550C8DBF}">
      <dgm:prSet phldrT="[Text]" custT="1"/>
      <dgm:spPr/>
      <dgm:t>
        <a:bodyPr/>
        <a:lstStyle/>
        <a:p>
          <a:r>
            <a:rPr lang="en-US" sz="2000" dirty="0" err="1" smtClean="0"/>
            <a:t>module.logic.more</a:t>
          </a:r>
          <a:endParaRPr lang="en-US" sz="2000" dirty="0"/>
        </a:p>
      </dgm:t>
    </dgm:pt>
    <dgm:pt modelId="{93F1EFA9-D45C-3346-A950-14E140A01BF6}" type="parTrans" cxnId="{4CF1AE86-9F85-C446-8945-2902D594998E}">
      <dgm:prSet/>
      <dgm:spPr/>
      <dgm:t>
        <a:bodyPr/>
        <a:lstStyle/>
        <a:p>
          <a:endParaRPr lang="en-US" sz="5400"/>
        </a:p>
      </dgm:t>
    </dgm:pt>
    <dgm:pt modelId="{99B138E8-0D68-494D-A439-D5DC34B55B2D}" type="sibTrans" cxnId="{4CF1AE86-9F85-C446-8945-2902D594998E}">
      <dgm:prSet/>
      <dgm:spPr/>
      <dgm:t>
        <a:bodyPr/>
        <a:lstStyle/>
        <a:p>
          <a:endParaRPr lang="en-US" sz="5400"/>
        </a:p>
      </dgm:t>
    </dgm:pt>
    <dgm:pt modelId="{D17B40BF-0F9C-194F-9682-A03C614B3F93}" type="pres">
      <dgm:prSet presAssocID="{FF368DE9-CA24-104F-A29F-308E7085CA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C49A55-C304-334E-92C9-9252893874BF}" type="pres">
      <dgm:prSet presAssocID="{BAA39AC7-CFE8-4043-BA3D-6581CC42D40A}" presName="hierRoot1" presStyleCnt="0"/>
      <dgm:spPr/>
    </dgm:pt>
    <dgm:pt modelId="{C5828326-07FC-ED4B-BB5D-42300DD12019}" type="pres">
      <dgm:prSet presAssocID="{BAA39AC7-CFE8-4043-BA3D-6581CC42D40A}" presName="composite" presStyleCnt="0"/>
      <dgm:spPr/>
    </dgm:pt>
    <dgm:pt modelId="{7973FF1A-450A-B54C-B1FA-FE02552C9BE0}" type="pres">
      <dgm:prSet presAssocID="{BAA39AC7-CFE8-4043-BA3D-6581CC42D40A}" presName="image" presStyleLbl="node0" presStyleIdx="0" presStyleCnt="1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3661" b="4850"/>
          </a:stretch>
        </a:blipFill>
      </dgm:spPr>
    </dgm:pt>
    <dgm:pt modelId="{FE84784B-7241-634F-8656-FCA069AD1DA8}" type="pres">
      <dgm:prSet presAssocID="{BAA39AC7-CFE8-4043-BA3D-6581CC42D40A}" presName="text" presStyleLbl="revTx" presStyleIdx="0" presStyleCnt="5">
        <dgm:presLayoutVars>
          <dgm:chPref val="3"/>
        </dgm:presLayoutVars>
      </dgm:prSet>
      <dgm:spPr/>
    </dgm:pt>
    <dgm:pt modelId="{E7554E4E-AD16-8A49-9094-99E44041DD16}" type="pres">
      <dgm:prSet presAssocID="{BAA39AC7-CFE8-4043-BA3D-6581CC42D40A}" presName="hierChild2" presStyleCnt="0"/>
      <dgm:spPr/>
    </dgm:pt>
    <dgm:pt modelId="{999B582D-2909-DC4D-8DCF-385FB3D0C2DF}" type="pres">
      <dgm:prSet presAssocID="{1B40C994-62DF-E542-BA08-4AA5781B5ABD}" presName="Name10" presStyleLbl="parChTrans1D2" presStyleIdx="0" presStyleCnt="1"/>
      <dgm:spPr/>
    </dgm:pt>
    <dgm:pt modelId="{546DAA4A-B9FD-5D4A-B389-D07556A81AAD}" type="pres">
      <dgm:prSet presAssocID="{E97B667A-1598-7A45-98C8-A47210F265C4}" presName="hierRoot2" presStyleCnt="0"/>
      <dgm:spPr/>
    </dgm:pt>
    <dgm:pt modelId="{2C98876E-C76E-EA4F-8F2E-BE556E94962B}" type="pres">
      <dgm:prSet presAssocID="{E97B667A-1598-7A45-98C8-A47210F265C4}" presName="composite2" presStyleCnt="0"/>
      <dgm:spPr/>
    </dgm:pt>
    <dgm:pt modelId="{8DF7CE84-EFF2-A449-BF19-5FF75E00659E}" type="pres">
      <dgm:prSet presAssocID="{E97B667A-1598-7A45-98C8-A47210F265C4}" presName="image2" presStyleLbl="node2" presStyleIdx="0" presStyleCnt="1"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75E91FAC-8FE9-594C-90CD-26527A9D3F44}" type="pres">
      <dgm:prSet presAssocID="{E97B667A-1598-7A45-98C8-A47210F265C4}" presName="text2" presStyleLbl="revTx" presStyleIdx="1" presStyleCnt="5">
        <dgm:presLayoutVars>
          <dgm:chPref val="3"/>
        </dgm:presLayoutVars>
      </dgm:prSet>
      <dgm:spPr/>
    </dgm:pt>
    <dgm:pt modelId="{C96A0C9F-E370-614E-B781-B1AAB2768AF7}" type="pres">
      <dgm:prSet presAssocID="{E97B667A-1598-7A45-98C8-A47210F265C4}" presName="hierChild3" presStyleCnt="0"/>
      <dgm:spPr/>
    </dgm:pt>
    <dgm:pt modelId="{71AC3F5F-37B4-5E47-AD0B-2C33B893F858}" type="pres">
      <dgm:prSet presAssocID="{882C2106-4C8F-5F4E-A3AA-127DB27319DF}" presName="Name17" presStyleLbl="parChTrans1D3" presStyleIdx="0" presStyleCnt="2"/>
      <dgm:spPr/>
    </dgm:pt>
    <dgm:pt modelId="{2CBA4914-E7C3-904E-B9D8-F7234D205041}" type="pres">
      <dgm:prSet presAssocID="{69FEC93F-7627-434C-8DF8-18C65CB681D9}" presName="hierRoot3" presStyleCnt="0"/>
      <dgm:spPr/>
    </dgm:pt>
    <dgm:pt modelId="{F6350E9C-5B6D-894D-8FAC-559DB4B30181}" type="pres">
      <dgm:prSet presAssocID="{69FEC93F-7627-434C-8DF8-18C65CB681D9}" presName="composite3" presStyleCnt="0"/>
      <dgm:spPr/>
    </dgm:pt>
    <dgm:pt modelId="{27B6C813-5C12-4D49-BBA7-9386957F54C1}" type="pres">
      <dgm:prSet presAssocID="{69FEC93F-7627-434C-8DF8-18C65CB681D9}" presName="image3" presStyleLbl="node3" presStyleIdx="0" presStyleCnt="2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EA3C0969-0926-B448-9375-5AA3CBCDE3A7}" type="pres">
      <dgm:prSet presAssocID="{69FEC93F-7627-434C-8DF8-18C65CB681D9}" presName="text3" presStyleLbl="revTx" presStyleIdx="2" presStyleCnt="5" custScaleX="122843" custLinFactNeighborX="73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233FEA-7CA5-6440-A78C-F8C79A27A2E2}" type="pres">
      <dgm:prSet presAssocID="{69FEC93F-7627-434C-8DF8-18C65CB681D9}" presName="hierChild4" presStyleCnt="0"/>
      <dgm:spPr/>
    </dgm:pt>
    <dgm:pt modelId="{B85482BA-2E5D-E140-9EAA-12A27B4FCC9B}" type="pres">
      <dgm:prSet presAssocID="{1801CEAC-41C0-B049-9E5C-289283FC2CA2}" presName="Name17" presStyleLbl="parChTrans1D3" presStyleIdx="1" presStyleCnt="2"/>
      <dgm:spPr/>
    </dgm:pt>
    <dgm:pt modelId="{15866C9D-E273-1C4E-A65A-49B884C52D77}" type="pres">
      <dgm:prSet presAssocID="{194D8FD1-3B3C-9D4F-8F37-FF23ED60B699}" presName="hierRoot3" presStyleCnt="0"/>
      <dgm:spPr/>
    </dgm:pt>
    <dgm:pt modelId="{A74B7739-E195-514E-838F-0060FE9C0C38}" type="pres">
      <dgm:prSet presAssocID="{194D8FD1-3B3C-9D4F-8F37-FF23ED60B699}" presName="composite3" presStyleCnt="0"/>
      <dgm:spPr/>
    </dgm:pt>
    <dgm:pt modelId="{C4A6DD54-7B2E-F440-B46B-484305C17100}" type="pres">
      <dgm:prSet presAssocID="{194D8FD1-3B3C-9D4F-8F37-FF23ED60B699}" presName="image3" presStyleLbl="node3" presStyleIdx="1" presStyleCnt="2" custLinFactNeighborX="44249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DE6F8737-5FF1-1643-BC7A-F736253EB295}" type="pres">
      <dgm:prSet presAssocID="{194D8FD1-3B3C-9D4F-8F37-FF23ED60B699}" presName="text3" presStyleLbl="revTx" presStyleIdx="3" presStyleCnt="5" custScaleX="137515" custLinFactNeighborX="472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F5FC39-62E9-1D44-B1F7-F3B3A17F4308}" type="pres">
      <dgm:prSet presAssocID="{194D8FD1-3B3C-9D4F-8F37-FF23ED60B699}" presName="hierChild4" presStyleCnt="0"/>
      <dgm:spPr/>
    </dgm:pt>
    <dgm:pt modelId="{449BE586-65D6-8D42-A57A-DD32B2330ECA}" type="pres">
      <dgm:prSet presAssocID="{93F1EFA9-D45C-3346-A950-14E140A01BF6}" presName="Name23" presStyleLbl="parChTrans1D4" presStyleIdx="0" presStyleCnt="1"/>
      <dgm:spPr/>
    </dgm:pt>
    <dgm:pt modelId="{23F13864-42CD-124C-B089-7F085011B487}" type="pres">
      <dgm:prSet presAssocID="{4B126A41-96BD-404A-9632-A678550C8DBF}" presName="hierRoot4" presStyleCnt="0"/>
      <dgm:spPr/>
    </dgm:pt>
    <dgm:pt modelId="{999209E0-92E9-4645-92CE-9736BA99566E}" type="pres">
      <dgm:prSet presAssocID="{4B126A41-96BD-404A-9632-A678550C8DBF}" presName="composite4" presStyleCnt="0"/>
      <dgm:spPr/>
    </dgm:pt>
    <dgm:pt modelId="{50EFF977-7D6D-C741-8560-FA64C16E2003}" type="pres">
      <dgm:prSet presAssocID="{4B126A41-96BD-404A-9632-A678550C8DBF}" presName="image4" presStyleLbl="node4" presStyleIdx="0" presStyleCnt="1" custLinFactNeighborX="55311" custLinFactNeighborY="4937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7E54ABC-3B62-B848-8209-A9BD7A3A34FC}" type="pres">
      <dgm:prSet presAssocID="{4B126A41-96BD-404A-9632-A678550C8DBF}" presName="text4" presStyleLbl="revTx" presStyleIdx="4" presStyleCnt="5" custScaleX="168887" custLinFactNeighborX="686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3223A9-0873-BA45-B8C8-99634A808050}" type="pres">
      <dgm:prSet presAssocID="{4B126A41-96BD-404A-9632-A678550C8DBF}" presName="hierChild5" presStyleCnt="0"/>
      <dgm:spPr/>
    </dgm:pt>
  </dgm:ptLst>
  <dgm:cxnLst>
    <dgm:cxn modelId="{4CF1AE86-9F85-C446-8945-2902D594998E}" srcId="{194D8FD1-3B3C-9D4F-8F37-FF23ED60B699}" destId="{4B126A41-96BD-404A-9632-A678550C8DBF}" srcOrd="0" destOrd="0" parTransId="{93F1EFA9-D45C-3346-A950-14E140A01BF6}" sibTransId="{99B138E8-0D68-494D-A439-D5DC34B55B2D}"/>
    <dgm:cxn modelId="{629C88E8-FFE9-B949-AE88-9864AB3F35DD}" type="presOf" srcId="{4B126A41-96BD-404A-9632-A678550C8DBF}" destId="{A7E54ABC-3B62-B848-8209-A9BD7A3A34FC}" srcOrd="0" destOrd="0" presId="urn:microsoft.com/office/officeart/2009/layout/CirclePictureHierarchy"/>
    <dgm:cxn modelId="{BDEBCE8C-5B8B-8D45-AE64-9EE5CC01F0BB}" type="presOf" srcId="{1B40C994-62DF-E542-BA08-4AA5781B5ABD}" destId="{999B582D-2909-DC4D-8DCF-385FB3D0C2DF}" srcOrd="0" destOrd="0" presId="urn:microsoft.com/office/officeart/2009/layout/CirclePictureHierarchy"/>
    <dgm:cxn modelId="{60A751C2-2DDF-C542-B0A5-6985B38D88BA}" srcId="{FF368DE9-CA24-104F-A29F-308E7085CACF}" destId="{BAA39AC7-CFE8-4043-BA3D-6581CC42D40A}" srcOrd="0" destOrd="0" parTransId="{4257D947-CAB4-CA4A-A68E-93560841E9D4}" sibTransId="{8F38A8F4-D06D-CB48-9F1D-BD16758A064B}"/>
    <dgm:cxn modelId="{E1AD8DFB-81E5-8C46-811D-37669C38C7AF}" srcId="{BAA39AC7-CFE8-4043-BA3D-6581CC42D40A}" destId="{E97B667A-1598-7A45-98C8-A47210F265C4}" srcOrd="0" destOrd="0" parTransId="{1B40C994-62DF-E542-BA08-4AA5781B5ABD}" sibTransId="{C855903D-07B9-D748-A2F9-3FF3EF48D4FC}"/>
    <dgm:cxn modelId="{83E282FE-505C-9C48-A4F1-FBFD74BFCECB}" type="presOf" srcId="{194D8FD1-3B3C-9D4F-8F37-FF23ED60B699}" destId="{DE6F8737-5FF1-1643-BC7A-F736253EB295}" srcOrd="0" destOrd="0" presId="urn:microsoft.com/office/officeart/2009/layout/CirclePictureHierarchy"/>
    <dgm:cxn modelId="{5AE5BEA4-9195-A142-906F-EC5DEB6E07C3}" srcId="{E97B667A-1598-7A45-98C8-A47210F265C4}" destId="{69FEC93F-7627-434C-8DF8-18C65CB681D9}" srcOrd="0" destOrd="0" parTransId="{882C2106-4C8F-5F4E-A3AA-127DB27319DF}" sibTransId="{B5021E06-A832-3046-88CA-95D1550099FF}"/>
    <dgm:cxn modelId="{FD388774-731A-9E4A-9C76-1F118144AA00}" srcId="{E97B667A-1598-7A45-98C8-A47210F265C4}" destId="{194D8FD1-3B3C-9D4F-8F37-FF23ED60B699}" srcOrd="1" destOrd="0" parTransId="{1801CEAC-41C0-B049-9E5C-289283FC2CA2}" sibTransId="{CF0DCC5C-E394-0A48-B324-508FBE6E8E06}"/>
    <dgm:cxn modelId="{1882A9CF-8992-DB4F-B129-F49613B3828E}" type="presOf" srcId="{FF368DE9-CA24-104F-A29F-308E7085CACF}" destId="{D17B40BF-0F9C-194F-9682-A03C614B3F93}" srcOrd="0" destOrd="0" presId="urn:microsoft.com/office/officeart/2009/layout/CirclePictureHierarchy"/>
    <dgm:cxn modelId="{3774D3A6-4648-0B4F-9A4F-AE590C6F0DD5}" type="presOf" srcId="{E97B667A-1598-7A45-98C8-A47210F265C4}" destId="{75E91FAC-8FE9-594C-90CD-26527A9D3F44}" srcOrd="0" destOrd="0" presId="urn:microsoft.com/office/officeart/2009/layout/CirclePictureHierarchy"/>
    <dgm:cxn modelId="{B7E633C9-53A1-E34C-8597-E0190AE16687}" type="presOf" srcId="{93F1EFA9-D45C-3346-A950-14E140A01BF6}" destId="{449BE586-65D6-8D42-A57A-DD32B2330ECA}" srcOrd="0" destOrd="0" presId="urn:microsoft.com/office/officeart/2009/layout/CirclePictureHierarchy"/>
    <dgm:cxn modelId="{7560D7C3-D9F7-9F49-9026-C45495B67502}" type="presOf" srcId="{69FEC93F-7627-434C-8DF8-18C65CB681D9}" destId="{EA3C0969-0926-B448-9375-5AA3CBCDE3A7}" srcOrd="0" destOrd="0" presId="urn:microsoft.com/office/officeart/2009/layout/CirclePictureHierarchy"/>
    <dgm:cxn modelId="{D33CBF3A-DBD0-1F4E-A61F-DC714E191F4B}" type="presOf" srcId="{BAA39AC7-CFE8-4043-BA3D-6581CC42D40A}" destId="{FE84784B-7241-634F-8656-FCA069AD1DA8}" srcOrd="0" destOrd="0" presId="urn:microsoft.com/office/officeart/2009/layout/CirclePictureHierarchy"/>
    <dgm:cxn modelId="{9C35AED6-1F7B-5D4E-89BB-335F9A747AAE}" type="presOf" srcId="{882C2106-4C8F-5F4E-A3AA-127DB27319DF}" destId="{71AC3F5F-37B4-5E47-AD0B-2C33B893F858}" srcOrd="0" destOrd="0" presId="urn:microsoft.com/office/officeart/2009/layout/CirclePictureHierarchy"/>
    <dgm:cxn modelId="{686C6221-4619-A245-B5AF-B9675A29D3F3}" type="presOf" srcId="{1801CEAC-41C0-B049-9E5C-289283FC2CA2}" destId="{B85482BA-2E5D-E140-9EAA-12A27B4FCC9B}" srcOrd="0" destOrd="0" presId="urn:microsoft.com/office/officeart/2009/layout/CirclePictureHierarchy"/>
    <dgm:cxn modelId="{EEDCD32E-CB4E-194A-A885-1D2BDF307E07}" type="presParOf" srcId="{D17B40BF-0F9C-194F-9682-A03C614B3F93}" destId="{66C49A55-C304-334E-92C9-9252893874BF}" srcOrd="0" destOrd="0" presId="urn:microsoft.com/office/officeart/2009/layout/CirclePictureHierarchy"/>
    <dgm:cxn modelId="{9BFD8464-06BC-A04A-AE6E-4ACEEDAA7EC3}" type="presParOf" srcId="{66C49A55-C304-334E-92C9-9252893874BF}" destId="{C5828326-07FC-ED4B-BB5D-42300DD12019}" srcOrd="0" destOrd="0" presId="urn:microsoft.com/office/officeart/2009/layout/CirclePictureHierarchy"/>
    <dgm:cxn modelId="{CEF55C3F-8E7B-3D4C-8F4A-82E25D77BF3E}" type="presParOf" srcId="{C5828326-07FC-ED4B-BB5D-42300DD12019}" destId="{7973FF1A-450A-B54C-B1FA-FE02552C9BE0}" srcOrd="0" destOrd="0" presId="urn:microsoft.com/office/officeart/2009/layout/CirclePictureHierarchy"/>
    <dgm:cxn modelId="{F1CA411A-5B3F-4148-A5BC-654B8041E995}" type="presParOf" srcId="{C5828326-07FC-ED4B-BB5D-42300DD12019}" destId="{FE84784B-7241-634F-8656-FCA069AD1DA8}" srcOrd="1" destOrd="0" presId="urn:microsoft.com/office/officeart/2009/layout/CirclePictureHierarchy"/>
    <dgm:cxn modelId="{6AEBBC74-EC59-F347-8974-D03932400026}" type="presParOf" srcId="{66C49A55-C304-334E-92C9-9252893874BF}" destId="{E7554E4E-AD16-8A49-9094-99E44041DD16}" srcOrd="1" destOrd="0" presId="urn:microsoft.com/office/officeart/2009/layout/CirclePictureHierarchy"/>
    <dgm:cxn modelId="{9CE75B60-275E-4745-AF0D-16A778B19DF8}" type="presParOf" srcId="{E7554E4E-AD16-8A49-9094-99E44041DD16}" destId="{999B582D-2909-DC4D-8DCF-385FB3D0C2DF}" srcOrd="0" destOrd="0" presId="urn:microsoft.com/office/officeart/2009/layout/CirclePictureHierarchy"/>
    <dgm:cxn modelId="{E837D834-C478-1C42-BAF1-E3B1293FE3CE}" type="presParOf" srcId="{E7554E4E-AD16-8A49-9094-99E44041DD16}" destId="{546DAA4A-B9FD-5D4A-B389-D07556A81AAD}" srcOrd="1" destOrd="0" presId="urn:microsoft.com/office/officeart/2009/layout/CirclePictureHierarchy"/>
    <dgm:cxn modelId="{71EC8EC2-2BDA-4541-849B-5CDD3DFB2D8B}" type="presParOf" srcId="{546DAA4A-B9FD-5D4A-B389-D07556A81AAD}" destId="{2C98876E-C76E-EA4F-8F2E-BE556E94962B}" srcOrd="0" destOrd="0" presId="urn:microsoft.com/office/officeart/2009/layout/CirclePictureHierarchy"/>
    <dgm:cxn modelId="{A547C989-5B31-5C44-BEC5-4E8D59566129}" type="presParOf" srcId="{2C98876E-C76E-EA4F-8F2E-BE556E94962B}" destId="{8DF7CE84-EFF2-A449-BF19-5FF75E00659E}" srcOrd="0" destOrd="0" presId="urn:microsoft.com/office/officeart/2009/layout/CirclePictureHierarchy"/>
    <dgm:cxn modelId="{4075CFC2-FE00-1049-AB61-64379E558F28}" type="presParOf" srcId="{2C98876E-C76E-EA4F-8F2E-BE556E94962B}" destId="{75E91FAC-8FE9-594C-90CD-26527A9D3F44}" srcOrd="1" destOrd="0" presId="urn:microsoft.com/office/officeart/2009/layout/CirclePictureHierarchy"/>
    <dgm:cxn modelId="{F4BED4AF-F04F-0C40-80F5-CD1EFF7428CD}" type="presParOf" srcId="{546DAA4A-B9FD-5D4A-B389-D07556A81AAD}" destId="{C96A0C9F-E370-614E-B781-B1AAB2768AF7}" srcOrd="1" destOrd="0" presId="urn:microsoft.com/office/officeart/2009/layout/CirclePictureHierarchy"/>
    <dgm:cxn modelId="{746D3379-E2F3-7444-BC0E-53E07138407D}" type="presParOf" srcId="{C96A0C9F-E370-614E-B781-B1AAB2768AF7}" destId="{71AC3F5F-37B4-5E47-AD0B-2C33B893F858}" srcOrd="0" destOrd="0" presId="urn:microsoft.com/office/officeart/2009/layout/CirclePictureHierarchy"/>
    <dgm:cxn modelId="{5BDD2CD2-F3BD-764A-BB77-A539B4F63204}" type="presParOf" srcId="{C96A0C9F-E370-614E-B781-B1AAB2768AF7}" destId="{2CBA4914-E7C3-904E-B9D8-F7234D205041}" srcOrd="1" destOrd="0" presId="urn:microsoft.com/office/officeart/2009/layout/CirclePictureHierarchy"/>
    <dgm:cxn modelId="{B02B4231-A326-694C-A13A-C7088F829BE6}" type="presParOf" srcId="{2CBA4914-E7C3-904E-B9D8-F7234D205041}" destId="{F6350E9C-5B6D-894D-8FAC-559DB4B30181}" srcOrd="0" destOrd="0" presId="urn:microsoft.com/office/officeart/2009/layout/CirclePictureHierarchy"/>
    <dgm:cxn modelId="{AA074AC4-F8CD-1443-A3AC-DD64153E0D3B}" type="presParOf" srcId="{F6350E9C-5B6D-894D-8FAC-559DB4B30181}" destId="{27B6C813-5C12-4D49-BBA7-9386957F54C1}" srcOrd="0" destOrd="0" presId="urn:microsoft.com/office/officeart/2009/layout/CirclePictureHierarchy"/>
    <dgm:cxn modelId="{AB6DE763-1425-D443-96D7-9C0837E2FADD}" type="presParOf" srcId="{F6350E9C-5B6D-894D-8FAC-559DB4B30181}" destId="{EA3C0969-0926-B448-9375-5AA3CBCDE3A7}" srcOrd="1" destOrd="0" presId="urn:microsoft.com/office/officeart/2009/layout/CirclePictureHierarchy"/>
    <dgm:cxn modelId="{3CB91891-3B8E-0947-BFE8-C8972C6529EA}" type="presParOf" srcId="{2CBA4914-E7C3-904E-B9D8-F7234D205041}" destId="{1F233FEA-7CA5-6440-A78C-F8C79A27A2E2}" srcOrd="1" destOrd="0" presId="urn:microsoft.com/office/officeart/2009/layout/CirclePictureHierarchy"/>
    <dgm:cxn modelId="{30488041-8F99-644F-BFFC-C4D9C687C80B}" type="presParOf" srcId="{C96A0C9F-E370-614E-B781-B1AAB2768AF7}" destId="{B85482BA-2E5D-E140-9EAA-12A27B4FCC9B}" srcOrd="2" destOrd="0" presId="urn:microsoft.com/office/officeart/2009/layout/CirclePictureHierarchy"/>
    <dgm:cxn modelId="{F7A98A06-500C-7A4D-B752-B45B01ED016F}" type="presParOf" srcId="{C96A0C9F-E370-614E-B781-B1AAB2768AF7}" destId="{15866C9D-E273-1C4E-A65A-49B884C52D77}" srcOrd="3" destOrd="0" presId="urn:microsoft.com/office/officeart/2009/layout/CirclePictureHierarchy"/>
    <dgm:cxn modelId="{4CE3BAC7-27F6-7944-B9AA-B92277604D35}" type="presParOf" srcId="{15866C9D-E273-1C4E-A65A-49B884C52D77}" destId="{A74B7739-E195-514E-838F-0060FE9C0C38}" srcOrd="0" destOrd="0" presId="urn:microsoft.com/office/officeart/2009/layout/CirclePictureHierarchy"/>
    <dgm:cxn modelId="{762A0B44-2CEC-7A44-ABB9-ACEA6A6272A3}" type="presParOf" srcId="{A74B7739-E195-514E-838F-0060FE9C0C38}" destId="{C4A6DD54-7B2E-F440-B46B-484305C17100}" srcOrd="0" destOrd="0" presId="urn:microsoft.com/office/officeart/2009/layout/CirclePictureHierarchy"/>
    <dgm:cxn modelId="{CDD3B3DC-0FC5-9741-B618-31F3A0609A7D}" type="presParOf" srcId="{A74B7739-E195-514E-838F-0060FE9C0C38}" destId="{DE6F8737-5FF1-1643-BC7A-F736253EB295}" srcOrd="1" destOrd="0" presId="urn:microsoft.com/office/officeart/2009/layout/CirclePictureHierarchy"/>
    <dgm:cxn modelId="{53AD98C4-743A-5B4C-9205-FFB78E39CC4D}" type="presParOf" srcId="{15866C9D-E273-1C4E-A65A-49B884C52D77}" destId="{6BF5FC39-62E9-1D44-B1F7-F3B3A17F4308}" srcOrd="1" destOrd="0" presId="urn:microsoft.com/office/officeart/2009/layout/CirclePictureHierarchy"/>
    <dgm:cxn modelId="{C4D931B9-B312-914B-BBF9-F5623BBF70C6}" type="presParOf" srcId="{6BF5FC39-62E9-1D44-B1F7-F3B3A17F4308}" destId="{449BE586-65D6-8D42-A57A-DD32B2330ECA}" srcOrd="0" destOrd="0" presId="urn:microsoft.com/office/officeart/2009/layout/CirclePictureHierarchy"/>
    <dgm:cxn modelId="{C4A4CAB3-1E74-C44D-8453-C864AE24DCED}" type="presParOf" srcId="{6BF5FC39-62E9-1D44-B1F7-F3B3A17F4308}" destId="{23F13864-42CD-124C-B089-7F085011B487}" srcOrd="1" destOrd="0" presId="urn:microsoft.com/office/officeart/2009/layout/CirclePictureHierarchy"/>
    <dgm:cxn modelId="{82BF99B9-B6BE-EF43-8D07-C93AF68C5FB9}" type="presParOf" srcId="{23F13864-42CD-124C-B089-7F085011B487}" destId="{999209E0-92E9-4645-92CE-9736BA99566E}" srcOrd="0" destOrd="0" presId="urn:microsoft.com/office/officeart/2009/layout/CirclePictureHierarchy"/>
    <dgm:cxn modelId="{3C9C72CB-A201-0D4C-AA6A-070D6750BF6B}" type="presParOf" srcId="{999209E0-92E9-4645-92CE-9736BA99566E}" destId="{50EFF977-7D6D-C741-8560-FA64C16E2003}" srcOrd="0" destOrd="0" presId="urn:microsoft.com/office/officeart/2009/layout/CirclePictureHierarchy"/>
    <dgm:cxn modelId="{C1BCA062-DD1A-7B48-BEA4-41D0ECED7FD0}" type="presParOf" srcId="{999209E0-92E9-4645-92CE-9736BA99566E}" destId="{A7E54ABC-3B62-B848-8209-A9BD7A3A34FC}" srcOrd="1" destOrd="0" presId="urn:microsoft.com/office/officeart/2009/layout/CirclePictureHierarchy"/>
    <dgm:cxn modelId="{18B565B7-67D8-AE49-B663-3C2F299B1538}" type="presParOf" srcId="{23F13864-42CD-124C-B089-7F085011B487}" destId="{A43223A9-0873-BA45-B8C8-99634A80805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BE586-65D6-8D42-A57A-DD32B2330ECA}">
      <dsp:nvSpPr>
        <dsp:cNvPr id="0" name=""/>
        <dsp:cNvSpPr/>
      </dsp:nvSpPr>
      <dsp:spPr>
        <a:xfrm>
          <a:off x="4918103" y="3302261"/>
          <a:ext cx="91440" cy="326802"/>
        </a:xfrm>
        <a:custGeom>
          <a:avLst/>
          <a:gdLst/>
          <a:ahLst/>
          <a:cxnLst/>
          <a:rect l="0" t="0" r="0" b="0"/>
          <a:pathLst>
            <a:path>
              <a:moveTo>
                <a:pt x="52020" y="0"/>
              </a:moveTo>
              <a:lnTo>
                <a:pt x="52020" y="186662"/>
              </a:lnTo>
              <a:lnTo>
                <a:pt x="45720" y="186662"/>
              </a:lnTo>
              <a:lnTo>
                <a:pt x="45720" y="32680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482BA-2E5D-E140-9EAA-12A27B4FCC9B}">
      <dsp:nvSpPr>
        <dsp:cNvPr id="0" name=""/>
        <dsp:cNvSpPr/>
      </dsp:nvSpPr>
      <dsp:spPr>
        <a:xfrm>
          <a:off x="3389368" y="2122841"/>
          <a:ext cx="1580755" cy="282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382"/>
              </a:lnTo>
              <a:lnTo>
                <a:pt x="1580755" y="142382"/>
              </a:lnTo>
              <a:lnTo>
                <a:pt x="1580755" y="2825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C3F5F-37B4-5E47-AD0B-2C33B893F858}">
      <dsp:nvSpPr>
        <dsp:cNvPr id="0" name=""/>
        <dsp:cNvSpPr/>
      </dsp:nvSpPr>
      <dsp:spPr>
        <a:xfrm>
          <a:off x="1953128" y="2122841"/>
          <a:ext cx="1436240" cy="282522"/>
        </a:xfrm>
        <a:custGeom>
          <a:avLst/>
          <a:gdLst/>
          <a:ahLst/>
          <a:cxnLst/>
          <a:rect l="0" t="0" r="0" b="0"/>
          <a:pathLst>
            <a:path>
              <a:moveTo>
                <a:pt x="1436240" y="0"/>
              </a:moveTo>
              <a:lnTo>
                <a:pt x="1436240" y="142382"/>
              </a:lnTo>
              <a:lnTo>
                <a:pt x="0" y="142382"/>
              </a:lnTo>
              <a:lnTo>
                <a:pt x="0" y="2825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9B582D-2909-DC4D-8DCF-385FB3D0C2DF}">
      <dsp:nvSpPr>
        <dsp:cNvPr id="0" name=""/>
        <dsp:cNvSpPr/>
      </dsp:nvSpPr>
      <dsp:spPr>
        <a:xfrm>
          <a:off x="3343648" y="943420"/>
          <a:ext cx="91440" cy="2825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52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73FF1A-450A-B54C-B1FA-FE02552C9BE0}">
      <dsp:nvSpPr>
        <dsp:cNvPr id="0" name=""/>
        <dsp:cNvSpPr/>
      </dsp:nvSpPr>
      <dsp:spPr>
        <a:xfrm>
          <a:off x="2940919" y="46522"/>
          <a:ext cx="896897" cy="896897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3661" b="485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84784B-7241-634F-8656-FCA069AD1DA8}">
      <dsp:nvSpPr>
        <dsp:cNvPr id="0" name=""/>
        <dsp:cNvSpPr/>
      </dsp:nvSpPr>
      <dsp:spPr>
        <a:xfrm>
          <a:off x="3837817" y="44280"/>
          <a:ext cx="1345346" cy="896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[root]</a:t>
          </a:r>
          <a:endParaRPr lang="en-US" sz="2000" kern="1200" dirty="0"/>
        </a:p>
      </dsp:txBody>
      <dsp:txXfrm>
        <a:off x="3837817" y="44280"/>
        <a:ext cx="1345346" cy="896897"/>
      </dsp:txXfrm>
    </dsp:sp>
    <dsp:sp modelId="{8DF7CE84-EFF2-A449-BF19-5FF75E00659E}">
      <dsp:nvSpPr>
        <dsp:cNvPr id="0" name=""/>
        <dsp:cNvSpPr/>
      </dsp:nvSpPr>
      <dsp:spPr>
        <a:xfrm>
          <a:off x="2940919" y="1225943"/>
          <a:ext cx="896897" cy="896897"/>
        </a:xfrm>
        <a:prstGeom prst="ellipse">
          <a:avLst/>
        </a:prstGeom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E91FAC-8FE9-594C-90CD-26527A9D3F44}">
      <dsp:nvSpPr>
        <dsp:cNvPr id="0" name=""/>
        <dsp:cNvSpPr/>
      </dsp:nvSpPr>
      <dsp:spPr>
        <a:xfrm>
          <a:off x="3837817" y="1223701"/>
          <a:ext cx="1345346" cy="896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module</a:t>
          </a:r>
          <a:endParaRPr lang="en-US" sz="2000" kern="1200" dirty="0"/>
        </a:p>
      </dsp:txBody>
      <dsp:txXfrm>
        <a:off x="3837817" y="1223701"/>
        <a:ext cx="1345346" cy="896897"/>
      </dsp:txXfrm>
    </dsp:sp>
    <dsp:sp modelId="{27B6C813-5C12-4D49-BBA7-9386957F54C1}">
      <dsp:nvSpPr>
        <dsp:cNvPr id="0" name=""/>
        <dsp:cNvSpPr/>
      </dsp:nvSpPr>
      <dsp:spPr>
        <a:xfrm>
          <a:off x="1504679" y="2405364"/>
          <a:ext cx="896897" cy="896897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3C0969-0926-B448-9375-5AA3CBCDE3A7}">
      <dsp:nvSpPr>
        <dsp:cNvPr id="0" name=""/>
        <dsp:cNvSpPr/>
      </dsp:nvSpPr>
      <dsp:spPr>
        <a:xfrm>
          <a:off x="2347205" y="2403121"/>
          <a:ext cx="1652664" cy="896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module.utils</a:t>
          </a:r>
          <a:endParaRPr lang="en-US" sz="2000" kern="1200" dirty="0"/>
        </a:p>
      </dsp:txBody>
      <dsp:txXfrm>
        <a:off x="2347205" y="2403121"/>
        <a:ext cx="1652664" cy="896897"/>
      </dsp:txXfrm>
    </dsp:sp>
    <dsp:sp modelId="{C4A6DD54-7B2E-F440-B46B-484305C17100}">
      <dsp:nvSpPr>
        <dsp:cNvPr id="0" name=""/>
        <dsp:cNvSpPr/>
      </dsp:nvSpPr>
      <dsp:spPr>
        <a:xfrm>
          <a:off x="4521675" y="2405364"/>
          <a:ext cx="896897" cy="896897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6F8737-5FF1-1643-BC7A-F736253EB295}">
      <dsp:nvSpPr>
        <dsp:cNvPr id="0" name=""/>
        <dsp:cNvSpPr/>
      </dsp:nvSpPr>
      <dsp:spPr>
        <a:xfrm>
          <a:off x="5404503" y="2403121"/>
          <a:ext cx="1850053" cy="896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module.logic</a:t>
          </a:r>
          <a:endParaRPr lang="en-US" sz="2000" kern="1200" dirty="0"/>
        </a:p>
      </dsp:txBody>
      <dsp:txXfrm>
        <a:off x="5404503" y="2403121"/>
        <a:ext cx="1850053" cy="896897"/>
      </dsp:txXfrm>
    </dsp:sp>
    <dsp:sp modelId="{50EFF977-7D6D-C741-8560-FA64C16E2003}">
      <dsp:nvSpPr>
        <dsp:cNvPr id="0" name=""/>
        <dsp:cNvSpPr/>
      </dsp:nvSpPr>
      <dsp:spPr>
        <a:xfrm>
          <a:off x="4515374" y="3629064"/>
          <a:ext cx="896897" cy="896897"/>
        </a:xfrm>
        <a:prstGeom prst="ellipse">
          <a:avLst/>
        </a:prstGeom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E54ABC-3B62-B848-8209-A9BD7A3A34FC}">
      <dsp:nvSpPr>
        <dsp:cNvPr id="0" name=""/>
        <dsp:cNvSpPr/>
      </dsp:nvSpPr>
      <dsp:spPr>
        <a:xfrm>
          <a:off x="5375806" y="3582542"/>
          <a:ext cx="2272115" cy="896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module.logic.more</a:t>
          </a:r>
          <a:endParaRPr lang="en-US" sz="2000" kern="1200" dirty="0"/>
        </a:p>
      </dsp:txBody>
      <dsp:txXfrm>
        <a:off x="5375806" y="3582542"/>
        <a:ext cx="2272115" cy="8968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BE586-65D6-8D42-A57A-DD32B2330ECA}">
      <dsp:nvSpPr>
        <dsp:cNvPr id="0" name=""/>
        <dsp:cNvSpPr/>
      </dsp:nvSpPr>
      <dsp:spPr>
        <a:xfrm>
          <a:off x="4918103" y="3302261"/>
          <a:ext cx="91440" cy="326802"/>
        </a:xfrm>
        <a:custGeom>
          <a:avLst/>
          <a:gdLst/>
          <a:ahLst/>
          <a:cxnLst/>
          <a:rect l="0" t="0" r="0" b="0"/>
          <a:pathLst>
            <a:path>
              <a:moveTo>
                <a:pt x="52020" y="0"/>
              </a:moveTo>
              <a:lnTo>
                <a:pt x="52020" y="186662"/>
              </a:lnTo>
              <a:lnTo>
                <a:pt x="45720" y="186662"/>
              </a:lnTo>
              <a:lnTo>
                <a:pt x="45720" y="32680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482BA-2E5D-E140-9EAA-12A27B4FCC9B}">
      <dsp:nvSpPr>
        <dsp:cNvPr id="0" name=""/>
        <dsp:cNvSpPr/>
      </dsp:nvSpPr>
      <dsp:spPr>
        <a:xfrm>
          <a:off x="3389368" y="2122841"/>
          <a:ext cx="1580755" cy="282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382"/>
              </a:lnTo>
              <a:lnTo>
                <a:pt x="1580755" y="142382"/>
              </a:lnTo>
              <a:lnTo>
                <a:pt x="1580755" y="2825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C3F5F-37B4-5E47-AD0B-2C33B893F858}">
      <dsp:nvSpPr>
        <dsp:cNvPr id="0" name=""/>
        <dsp:cNvSpPr/>
      </dsp:nvSpPr>
      <dsp:spPr>
        <a:xfrm>
          <a:off x="1953128" y="2122841"/>
          <a:ext cx="1436240" cy="282522"/>
        </a:xfrm>
        <a:custGeom>
          <a:avLst/>
          <a:gdLst/>
          <a:ahLst/>
          <a:cxnLst/>
          <a:rect l="0" t="0" r="0" b="0"/>
          <a:pathLst>
            <a:path>
              <a:moveTo>
                <a:pt x="1436240" y="0"/>
              </a:moveTo>
              <a:lnTo>
                <a:pt x="1436240" y="142382"/>
              </a:lnTo>
              <a:lnTo>
                <a:pt x="0" y="142382"/>
              </a:lnTo>
              <a:lnTo>
                <a:pt x="0" y="282522"/>
              </a:lnTo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9B582D-2909-DC4D-8DCF-385FB3D0C2DF}">
      <dsp:nvSpPr>
        <dsp:cNvPr id="0" name=""/>
        <dsp:cNvSpPr/>
      </dsp:nvSpPr>
      <dsp:spPr>
        <a:xfrm>
          <a:off x="3343648" y="943420"/>
          <a:ext cx="91440" cy="2825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52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73FF1A-450A-B54C-B1FA-FE02552C9BE0}">
      <dsp:nvSpPr>
        <dsp:cNvPr id="0" name=""/>
        <dsp:cNvSpPr/>
      </dsp:nvSpPr>
      <dsp:spPr>
        <a:xfrm>
          <a:off x="2940919" y="46522"/>
          <a:ext cx="896897" cy="896897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3661" b="485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84784B-7241-634F-8656-FCA069AD1DA8}">
      <dsp:nvSpPr>
        <dsp:cNvPr id="0" name=""/>
        <dsp:cNvSpPr/>
      </dsp:nvSpPr>
      <dsp:spPr>
        <a:xfrm>
          <a:off x="3837817" y="44280"/>
          <a:ext cx="1345346" cy="896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[root]</a:t>
          </a:r>
          <a:endParaRPr lang="en-US" sz="2000" kern="1200" dirty="0"/>
        </a:p>
      </dsp:txBody>
      <dsp:txXfrm>
        <a:off x="3837817" y="44280"/>
        <a:ext cx="1345346" cy="896897"/>
      </dsp:txXfrm>
    </dsp:sp>
    <dsp:sp modelId="{8DF7CE84-EFF2-A449-BF19-5FF75E00659E}">
      <dsp:nvSpPr>
        <dsp:cNvPr id="0" name=""/>
        <dsp:cNvSpPr/>
      </dsp:nvSpPr>
      <dsp:spPr>
        <a:xfrm>
          <a:off x="2940919" y="1225943"/>
          <a:ext cx="896897" cy="896897"/>
        </a:xfrm>
        <a:prstGeom prst="ellipse">
          <a:avLst/>
        </a:prstGeom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E91FAC-8FE9-594C-90CD-26527A9D3F44}">
      <dsp:nvSpPr>
        <dsp:cNvPr id="0" name=""/>
        <dsp:cNvSpPr/>
      </dsp:nvSpPr>
      <dsp:spPr>
        <a:xfrm>
          <a:off x="3837817" y="1223701"/>
          <a:ext cx="1345346" cy="896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module</a:t>
          </a:r>
          <a:endParaRPr lang="en-US" sz="2000" kern="1200" dirty="0"/>
        </a:p>
      </dsp:txBody>
      <dsp:txXfrm>
        <a:off x="3837817" y="1223701"/>
        <a:ext cx="1345346" cy="896897"/>
      </dsp:txXfrm>
    </dsp:sp>
    <dsp:sp modelId="{27B6C813-5C12-4D49-BBA7-9386957F54C1}">
      <dsp:nvSpPr>
        <dsp:cNvPr id="0" name=""/>
        <dsp:cNvSpPr/>
      </dsp:nvSpPr>
      <dsp:spPr>
        <a:xfrm>
          <a:off x="1504679" y="2405364"/>
          <a:ext cx="896897" cy="896897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3C0969-0926-B448-9375-5AA3CBCDE3A7}">
      <dsp:nvSpPr>
        <dsp:cNvPr id="0" name=""/>
        <dsp:cNvSpPr/>
      </dsp:nvSpPr>
      <dsp:spPr>
        <a:xfrm>
          <a:off x="2347205" y="2403121"/>
          <a:ext cx="1652664" cy="896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module.utils</a:t>
          </a:r>
          <a:endParaRPr lang="en-US" sz="2000" kern="1200" dirty="0"/>
        </a:p>
      </dsp:txBody>
      <dsp:txXfrm>
        <a:off x="2347205" y="2403121"/>
        <a:ext cx="1652664" cy="896897"/>
      </dsp:txXfrm>
    </dsp:sp>
    <dsp:sp modelId="{C4A6DD54-7B2E-F440-B46B-484305C17100}">
      <dsp:nvSpPr>
        <dsp:cNvPr id="0" name=""/>
        <dsp:cNvSpPr/>
      </dsp:nvSpPr>
      <dsp:spPr>
        <a:xfrm>
          <a:off x="4521675" y="2405364"/>
          <a:ext cx="896897" cy="896897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6F8737-5FF1-1643-BC7A-F736253EB295}">
      <dsp:nvSpPr>
        <dsp:cNvPr id="0" name=""/>
        <dsp:cNvSpPr/>
      </dsp:nvSpPr>
      <dsp:spPr>
        <a:xfrm>
          <a:off x="5404503" y="2403121"/>
          <a:ext cx="1850053" cy="896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module.logic</a:t>
          </a:r>
          <a:endParaRPr lang="en-US" sz="2000" kern="1200" dirty="0"/>
        </a:p>
      </dsp:txBody>
      <dsp:txXfrm>
        <a:off x="5404503" y="2403121"/>
        <a:ext cx="1850053" cy="896897"/>
      </dsp:txXfrm>
    </dsp:sp>
    <dsp:sp modelId="{50EFF977-7D6D-C741-8560-FA64C16E2003}">
      <dsp:nvSpPr>
        <dsp:cNvPr id="0" name=""/>
        <dsp:cNvSpPr/>
      </dsp:nvSpPr>
      <dsp:spPr>
        <a:xfrm>
          <a:off x="4515374" y="3629064"/>
          <a:ext cx="896897" cy="896897"/>
        </a:xfrm>
        <a:prstGeom prst="ellipse">
          <a:avLst/>
        </a:prstGeom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E54ABC-3B62-B848-8209-A9BD7A3A34FC}">
      <dsp:nvSpPr>
        <dsp:cNvPr id="0" name=""/>
        <dsp:cNvSpPr/>
      </dsp:nvSpPr>
      <dsp:spPr>
        <a:xfrm>
          <a:off x="5375806" y="3582542"/>
          <a:ext cx="2272115" cy="896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module.logic.more</a:t>
          </a:r>
          <a:endParaRPr lang="en-US" sz="2000" kern="1200" dirty="0"/>
        </a:p>
      </dsp:txBody>
      <dsp:txXfrm>
        <a:off x="5375806" y="3582542"/>
        <a:ext cx="2272115" cy="896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233C-7981-1F42-B0B6-5866CD5B4252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12B0-C687-0C48-9A27-810329AD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9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233C-7981-1F42-B0B6-5866CD5B4252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12B0-C687-0C48-9A27-810329AD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0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233C-7981-1F42-B0B6-5866CD5B4252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12B0-C687-0C48-9A27-810329AD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4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233C-7981-1F42-B0B6-5866CD5B4252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12B0-C687-0C48-9A27-810329AD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8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233C-7981-1F42-B0B6-5866CD5B4252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12B0-C687-0C48-9A27-810329AD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3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233C-7981-1F42-B0B6-5866CD5B4252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12B0-C687-0C48-9A27-810329AD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8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233C-7981-1F42-B0B6-5866CD5B4252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12B0-C687-0C48-9A27-810329AD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8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B233C-7981-1F42-B0B6-5866CD5B4252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E12B0-C687-0C48-9A27-810329AD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3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81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Idiomatic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“DIY” natural language processing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86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6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Takeaways: Being Idiomatic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“There should be one– and preferably only one –obvious way to do it”</a:t>
            </a:r>
          </a:p>
          <a:p>
            <a:endParaRPr lang="en-US" dirty="0" smtClean="0"/>
          </a:p>
          <a:p>
            <a:r>
              <a:rPr lang="en-US" dirty="0" smtClean="0"/>
              <a:t>Expressive power lies in patterns</a:t>
            </a:r>
          </a:p>
          <a:p>
            <a:pPr lvl="1"/>
            <a:r>
              <a:rPr lang="en-US" dirty="0" smtClean="0"/>
              <a:t>Iterators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Dictionary interface</a:t>
            </a:r>
          </a:p>
          <a:p>
            <a:pPr lvl="1"/>
            <a:endParaRPr lang="en-US" dirty="0"/>
          </a:p>
          <a:p>
            <a:r>
              <a:rPr lang="en-US" dirty="0" smtClean="0"/>
              <a:t>Third-party interfaces (</a:t>
            </a:r>
            <a:r>
              <a:rPr lang="en-US" dirty="0" err="1" smtClean="0">
                <a:latin typeface="Courier"/>
                <a:cs typeface="Courier"/>
              </a:rPr>
              <a:t>numpy</a:t>
            </a:r>
            <a:r>
              <a:rPr lang="en-US" dirty="0" smtClean="0"/>
              <a:t>, </a:t>
            </a:r>
            <a:r>
              <a:rPr lang="en-US" dirty="0" smtClean="0">
                <a:latin typeface="Courier"/>
                <a:cs typeface="Courier"/>
              </a:rPr>
              <a:t>h5py</a:t>
            </a:r>
            <a:r>
              <a:rPr lang="en-US" dirty="0" smtClean="0"/>
              <a:t>) usually close but not quite</a:t>
            </a:r>
          </a:p>
          <a:p>
            <a:pPr lvl="1"/>
            <a:r>
              <a:rPr lang="en-US" dirty="0" smtClean="0"/>
              <a:t>Often for good reasons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5445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77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Efficient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something doesn’t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65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9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setups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err="1" smtClean="0">
                <a:latin typeface="Courier"/>
                <a:cs typeface="Courier"/>
              </a:rPr>
              <a:t>logging.debug</a:t>
            </a:r>
            <a:r>
              <a:rPr lang="en-US" sz="2800" dirty="0" smtClean="0"/>
              <a:t>/</a:t>
            </a:r>
            <a:r>
              <a:rPr lang="en-US" sz="2800" dirty="0" smtClean="0">
                <a:latin typeface="Courier"/>
                <a:cs typeface="Courier"/>
              </a:rPr>
              <a:t>warning</a:t>
            </a:r>
            <a:r>
              <a:rPr lang="en-US" sz="2800" dirty="0" smtClean="0"/>
              <a:t>/etc. everywhere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Module-level loggers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smtClean="0">
                <a:latin typeface="Courier"/>
                <a:cs typeface="Courier"/>
              </a:rPr>
              <a:t>logger=</a:t>
            </a:r>
            <a:r>
              <a:rPr lang="en-US" sz="2800" dirty="0" err="1" smtClean="0">
                <a:latin typeface="Courier"/>
                <a:cs typeface="Courier"/>
              </a:rPr>
              <a:t>logging.getLogger</a:t>
            </a:r>
            <a:r>
              <a:rPr lang="en-US" sz="2800" dirty="0" smtClean="0">
                <a:latin typeface="Courier"/>
                <a:cs typeface="Courier"/>
              </a:rPr>
              <a:t>(__name__)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8609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Ancestry and Naming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28166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589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Squelch chatty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urier"/>
                <a:cs typeface="Courier"/>
              </a:rPr>
              <a:t>logger.getChild</a:t>
            </a:r>
            <a:r>
              <a:rPr lang="en-US" sz="2800" dirty="0" smtClean="0">
                <a:latin typeface="Courier"/>
                <a:cs typeface="Courier"/>
              </a:rPr>
              <a:t>(“</a:t>
            </a:r>
            <a:r>
              <a:rPr lang="en-US" sz="2800" dirty="0" err="1" smtClean="0">
                <a:latin typeface="Courier"/>
                <a:cs typeface="Courier"/>
              </a:rPr>
              <a:t>module.utils</a:t>
            </a:r>
            <a:r>
              <a:rPr lang="en-US" sz="2800" dirty="0" smtClean="0">
                <a:latin typeface="Courier"/>
                <a:cs typeface="Courier"/>
              </a:rPr>
              <a:t>”)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</a:t>
            </a:r>
            <a:r>
              <a:rPr lang="en-US" sz="2800" dirty="0" smtClean="0">
                <a:latin typeface="Courier"/>
                <a:cs typeface="Courier"/>
              </a:rPr>
              <a:t>	.propagate = False</a:t>
            </a:r>
          </a:p>
        </p:txBody>
      </p:sp>
    </p:spTree>
    <p:extLst>
      <p:ext uri="{BB962C8B-B14F-4D97-AF65-F5344CB8AC3E}">
        <p14:creationId xmlns:p14="http://schemas.microsoft.com/office/powerpoint/2010/main" val="164140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213286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235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Encompasses most of Python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"/>
                <a:cs typeface="Courier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"/>
                <a:cs typeface="Courier"/>
              </a:rPr>
              <a:t>complex</a:t>
            </a:r>
            <a:endParaRPr lang="en-US" dirty="0"/>
          </a:p>
          <a:p>
            <a:pPr lvl="1"/>
            <a:r>
              <a:rPr lang="en-US" dirty="0" smtClean="0">
                <a:latin typeface="Courier"/>
                <a:cs typeface="Courier"/>
              </a:rPr>
              <a:t>list</a:t>
            </a:r>
            <a:r>
              <a:rPr lang="en-US" dirty="0" smtClean="0"/>
              <a:t>, </a:t>
            </a:r>
            <a:r>
              <a:rPr lang="en-US" dirty="0">
                <a:latin typeface="Courier"/>
                <a:cs typeface="Courier"/>
              </a:rPr>
              <a:t>tuple</a:t>
            </a:r>
            <a:r>
              <a:rPr lang="en-US" dirty="0" smtClean="0"/>
              <a:t>, </a:t>
            </a:r>
            <a:r>
              <a:rPr lang="en-US" dirty="0" err="1">
                <a:latin typeface="Courier"/>
                <a:cs typeface="Courier"/>
              </a:rPr>
              <a:t>str</a:t>
            </a:r>
            <a:r>
              <a:rPr lang="en-US" dirty="0" smtClean="0"/>
              <a:t>, </a:t>
            </a:r>
            <a:r>
              <a:rPr lang="en-US" dirty="0">
                <a:latin typeface="Courier"/>
                <a:cs typeface="Courier"/>
              </a:rPr>
              <a:t>array</a:t>
            </a:r>
          </a:p>
          <a:p>
            <a:endParaRPr lang="en-US" dirty="0"/>
          </a:p>
          <a:p>
            <a:r>
              <a:rPr lang="en-US" dirty="0" smtClean="0"/>
              <a:t>Built-in functions:</a:t>
            </a:r>
          </a:p>
          <a:p>
            <a:pPr lvl="1"/>
            <a:r>
              <a:rPr lang="en-US" sz="2400" dirty="0" smtClean="0">
                <a:latin typeface="Courier"/>
                <a:cs typeface="Courier"/>
              </a:rPr>
              <a:t>sorted</a:t>
            </a:r>
            <a:r>
              <a:rPr lang="en-US" sz="2400" dirty="0">
                <a:latin typeface="Courier"/>
                <a:cs typeface="Courier"/>
              </a:rPr>
              <a:t>()</a:t>
            </a:r>
            <a:r>
              <a:rPr lang="en-US" dirty="0" smtClean="0"/>
              <a:t>, </a:t>
            </a:r>
            <a:r>
              <a:rPr lang="en-US" sz="2400" dirty="0">
                <a:latin typeface="Courier"/>
                <a:cs typeface="Courier"/>
              </a:rPr>
              <a:t>sum()</a:t>
            </a:r>
            <a:r>
              <a:rPr lang="en-US" dirty="0" smtClean="0"/>
              <a:t>, </a:t>
            </a:r>
            <a:r>
              <a:rPr lang="en-US" sz="2400" dirty="0">
                <a:latin typeface="Courier"/>
                <a:cs typeface="Courier"/>
              </a:rPr>
              <a:t>open()</a:t>
            </a:r>
          </a:p>
        </p:txBody>
      </p:sp>
    </p:spTree>
    <p:extLst>
      <p:ext uri="{BB962C8B-B14F-4D97-AF65-F5344CB8AC3E}">
        <p14:creationId xmlns:p14="http://schemas.microsoft.com/office/powerpoint/2010/main" val="3305417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loggers send messages to </a:t>
            </a:r>
            <a:r>
              <a:rPr lang="en-US" i="1" dirty="0" smtClean="0"/>
              <a:t>handlers</a:t>
            </a:r>
          </a:p>
          <a:p>
            <a:endParaRPr lang="en-US" i="1" dirty="0" smtClean="0"/>
          </a:p>
          <a:p>
            <a:r>
              <a:rPr lang="en-US" dirty="0" smtClean="0"/>
              <a:t>handlers decide whether and where to route</a:t>
            </a:r>
            <a:br>
              <a:rPr lang="en-US" dirty="0" smtClean="0"/>
            </a:br>
            <a:r>
              <a:rPr lang="en-US" dirty="0" smtClean="0"/>
              <a:t>to endpoints</a:t>
            </a:r>
          </a:p>
          <a:p>
            <a:endParaRPr lang="en-US" dirty="0" smtClean="0"/>
          </a:p>
          <a:p>
            <a:r>
              <a:rPr lang="en-US" dirty="0" smtClean="0"/>
              <a:t>loggers usually </a:t>
            </a:r>
            <a:r>
              <a:rPr lang="en-US" i="1" dirty="0" smtClean="0"/>
              <a:t>propagate </a:t>
            </a:r>
            <a:r>
              <a:rPr lang="en-US" dirty="0" smtClean="0"/>
              <a:t>messages to their parents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90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urier"/>
                <a:cs typeface="Courier"/>
              </a:rPr>
              <a:t>print</a:t>
            </a:r>
            <a:r>
              <a:rPr lang="en-US" dirty="0" smtClean="0"/>
              <a:t> is for output, not (or only sometimes) for errors</a:t>
            </a:r>
          </a:p>
          <a:p>
            <a:endParaRPr lang="en-US" dirty="0" smtClean="0"/>
          </a:p>
          <a:p>
            <a:r>
              <a:rPr lang="en-US" dirty="0" smtClean="0"/>
              <a:t>You can, should use multiple logging endpoints</a:t>
            </a:r>
          </a:p>
          <a:p>
            <a:endParaRPr lang="en-US" dirty="0" smtClean="0"/>
          </a:p>
          <a:p>
            <a:r>
              <a:rPr lang="en-US" dirty="0" smtClean="0"/>
              <a:t>Tracking variable state with </a:t>
            </a:r>
            <a:r>
              <a:rPr lang="en-US" dirty="0" smtClean="0">
                <a:latin typeface="Courier"/>
                <a:cs typeface="Courier"/>
              </a:rPr>
              <a:t>print</a:t>
            </a:r>
            <a:r>
              <a:rPr lang="en-US" dirty="0" smtClean="0"/>
              <a:t> calls wastes (lots of) time</a:t>
            </a:r>
          </a:p>
          <a:p>
            <a:endParaRPr lang="en-US" dirty="0"/>
          </a:p>
          <a:p>
            <a:r>
              <a:rPr lang="en-US" dirty="0" smtClean="0"/>
              <a:t>Watch out when logging in </a:t>
            </a:r>
            <a:r>
              <a:rPr lang="en-US" dirty="0" err="1" smtClean="0"/>
              <a:t>Jupyter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2343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76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pdb</a:t>
            </a:r>
            <a:r>
              <a:rPr lang="en-US" dirty="0" smtClean="0"/>
              <a:t> </a:t>
            </a:r>
            <a:r>
              <a:rPr lang="en-US" dirty="0" err="1" smtClean="0"/>
              <a:t>entrypoints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Postmortem: </a:t>
            </a:r>
            <a:r>
              <a:rPr lang="en-US" dirty="0" err="1" smtClean="0">
                <a:latin typeface="Courier"/>
                <a:cs typeface="Courier"/>
              </a:rPr>
              <a:t>pdb.pm</a:t>
            </a:r>
            <a:r>
              <a:rPr lang="en-US" dirty="0" smtClean="0">
                <a:latin typeface="Courier"/>
                <a:cs typeface="Courier"/>
              </a:rPr>
              <a:t>()</a:t>
            </a:r>
            <a:br>
              <a:rPr lang="en-US" dirty="0" smtClean="0">
                <a:latin typeface="Courier"/>
                <a:cs typeface="Courier"/>
              </a:rPr>
            </a:b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Breakpoint: </a:t>
            </a:r>
            <a:r>
              <a:rPr lang="en-US" dirty="0" err="1" smtClean="0">
                <a:latin typeface="Courier"/>
                <a:cs typeface="Courier"/>
              </a:rPr>
              <a:t>pdb.set_trace</a:t>
            </a:r>
            <a:r>
              <a:rPr lang="en-US" dirty="0" smtClean="0">
                <a:latin typeface="Courier"/>
                <a:cs typeface="Courier"/>
              </a:rPr>
              <a:t>()</a:t>
            </a:r>
            <a:br>
              <a:rPr lang="en-US" dirty="0" smtClean="0">
                <a:latin typeface="Courier"/>
                <a:cs typeface="Courier"/>
              </a:rPr>
            </a:b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Whole scripts: </a:t>
            </a:r>
            <a:br>
              <a:rPr lang="en-US" dirty="0" smtClean="0"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python –m </a:t>
            </a:r>
            <a:r>
              <a:rPr lang="en-US" dirty="0" err="1" smtClean="0">
                <a:latin typeface="Courier"/>
                <a:cs typeface="Courier"/>
              </a:rPr>
              <a:t>pdb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script.py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41525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Takeaways: Being 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cs typeface="Courier"/>
              </a:rPr>
              <a:t>“Now is better than never.</a:t>
            </a:r>
          </a:p>
          <a:p>
            <a:pPr marL="0" indent="0">
              <a:buNone/>
            </a:pPr>
            <a:r>
              <a:rPr lang="en-US" dirty="0" smtClean="0">
                <a:cs typeface="Courier"/>
              </a:rPr>
              <a:t>Although never is often better than *right* now.”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Keep track of time?</a:t>
            </a:r>
          </a:p>
          <a:p>
            <a:r>
              <a:rPr lang="en-US" dirty="0" smtClean="0">
                <a:cs typeface="Courier"/>
              </a:rPr>
              <a:t>Logging strategically = one-time cost</a:t>
            </a:r>
          </a:p>
          <a:p>
            <a:pPr lvl="1"/>
            <a:r>
              <a:rPr lang="en-US" dirty="0" smtClean="0">
                <a:cs typeface="Courier"/>
              </a:rPr>
              <a:t>otherwise monotonically faster than print-and-rerun</a:t>
            </a:r>
          </a:p>
          <a:p>
            <a:r>
              <a:rPr lang="en-US" dirty="0" smtClean="0">
                <a:cs typeface="Courier"/>
              </a:rPr>
              <a:t>Think about </a:t>
            </a:r>
            <a:r>
              <a:rPr lang="en-US" dirty="0">
                <a:cs typeface="Courier"/>
              </a:rPr>
              <a:t>b</a:t>
            </a:r>
            <a:r>
              <a:rPr lang="en-US" dirty="0" smtClean="0">
                <a:cs typeface="Courier"/>
              </a:rPr>
              <a:t>roader toolsets, e.g. </a:t>
            </a:r>
            <a:r>
              <a:rPr lang="en-US" dirty="0" err="1" smtClean="0">
                <a:cs typeface="Courier"/>
              </a:rPr>
              <a:t>TensorBoard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5683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...And libraries: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itertools</a:t>
            </a:r>
            <a:r>
              <a:rPr lang="en-US" dirty="0" smtClean="0"/>
              <a:t>, </a:t>
            </a:r>
            <a:r>
              <a:rPr lang="en-US" dirty="0" err="1" smtClean="0">
                <a:latin typeface="Courier"/>
                <a:cs typeface="Courier"/>
              </a:rPr>
              <a:t>functools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latin typeface="Courier"/>
                <a:cs typeface="Courier"/>
              </a:rPr>
              <a:t>collections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json</a:t>
            </a:r>
            <a:r>
              <a:rPr lang="en-US" dirty="0" smtClean="0">
                <a:latin typeface="Courier"/>
                <a:cs typeface="Courier"/>
              </a:rPr>
              <a:t>, xml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math, statistics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sys, </a:t>
            </a:r>
            <a:r>
              <a:rPr lang="en-US" dirty="0" err="1" smtClean="0">
                <a:latin typeface="Courier"/>
                <a:cs typeface="Courier"/>
              </a:rPr>
              <a:t>os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latin typeface="Courier"/>
                <a:cs typeface="Courier"/>
              </a:rPr>
              <a:t>multiprocessing, </a:t>
            </a:r>
            <a:r>
              <a:rPr lang="en-US" dirty="0" err="1" smtClean="0">
                <a:latin typeface="Courier"/>
                <a:cs typeface="Courier"/>
              </a:rPr>
              <a:t>subprocess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asyncio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unittest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pdb</a:t>
            </a:r>
            <a:r>
              <a:rPr lang="en-US" dirty="0" smtClean="0">
                <a:latin typeface="Courier"/>
                <a:cs typeface="Courier"/>
              </a:rPr>
              <a:t>, logging</a:t>
            </a:r>
          </a:p>
          <a:p>
            <a:pPr lvl="1"/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3259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1. Being Readable</a:t>
            </a:r>
            <a:br>
              <a:rPr lang="en-US" b="1" dirty="0" smtClean="0"/>
            </a:br>
            <a:r>
              <a:rPr lang="en-US" dirty="0" smtClean="0"/>
              <a:t>Functional programming with fewer lambdas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operator</a:t>
            </a:r>
            <a:r>
              <a:rPr lang="en-US" dirty="0" smtClean="0"/>
              <a:t>, </a:t>
            </a:r>
            <a:r>
              <a:rPr lang="en-US" dirty="0" err="1" smtClean="0">
                <a:latin typeface="Courier"/>
                <a:cs typeface="Courier"/>
              </a:rPr>
              <a:t>functools.partial</a:t>
            </a:r>
            <a:endParaRPr lang="en-US" dirty="0"/>
          </a:p>
          <a:p>
            <a:pPr lvl="1"/>
            <a:r>
              <a:rPr lang="en-US" dirty="0" smtClean="0"/>
              <a:t>when (not) to use </a:t>
            </a:r>
            <a:r>
              <a:rPr lang="en-US" dirty="0" smtClean="0">
                <a:latin typeface="Courier"/>
                <a:cs typeface="Courier"/>
              </a:rPr>
              <a:t>lambda</a:t>
            </a:r>
            <a:r>
              <a:rPr lang="en-US" dirty="0"/>
              <a:t> </a:t>
            </a:r>
            <a:r>
              <a:rPr lang="en-US" dirty="0" smtClean="0"/>
              <a:t>(IMHO)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2. Being Idiomatic</a:t>
            </a:r>
          </a:p>
          <a:p>
            <a:pPr marL="0" indent="0">
              <a:buNone/>
            </a:pPr>
            <a:r>
              <a:rPr lang="en-US" dirty="0" smtClean="0"/>
              <a:t>A DIY natural language processing library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collections.Counter</a:t>
            </a:r>
            <a:r>
              <a:rPr lang="en-US" dirty="0" smtClean="0"/>
              <a:t>, </a:t>
            </a:r>
            <a:r>
              <a:rPr lang="en-US" dirty="0" err="1" smtClean="0">
                <a:latin typeface="Courier"/>
                <a:cs typeface="Courier"/>
              </a:rPr>
              <a:t>itertools.islice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3. Being Efficient</a:t>
            </a:r>
          </a:p>
          <a:p>
            <a:pPr marL="0" indent="0">
              <a:buNone/>
            </a:pPr>
            <a:r>
              <a:rPr lang="en-US" dirty="0" smtClean="0"/>
              <a:t>When something doesn't work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logging</a:t>
            </a:r>
            <a:r>
              <a:rPr lang="en-US" dirty="0" smtClean="0"/>
              <a:t>, </a:t>
            </a:r>
            <a:r>
              <a:rPr lang="en-US" dirty="0" err="1" smtClean="0">
                <a:latin typeface="Courier"/>
                <a:cs typeface="Courier"/>
              </a:rPr>
              <a:t>pdb</a:t>
            </a:r>
            <a:r>
              <a:rPr lang="en-US" dirty="0" smtClean="0"/>
              <a:t>, built-in exceptions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8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Readable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programming with fewer lambdas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7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9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2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Takeaways: Being Readable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“Readability counts.”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smtClean="0">
                <a:latin typeface="Courier"/>
                <a:cs typeface="Courier"/>
              </a:rPr>
              <a:t>partial</a:t>
            </a:r>
            <a:r>
              <a:rPr lang="en-US" dirty="0" smtClean="0"/>
              <a:t> to freeze function inputs</a:t>
            </a:r>
          </a:p>
          <a:p>
            <a:endParaRPr lang="en-US" dirty="0" smtClean="0"/>
          </a:p>
          <a:p>
            <a:r>
              <a:rPr lang="en-US" dirty="0" smtClean="0"/>
              <a:t>Lambdas are great in small doses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named functions whenever possible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Ask your colleagues; be a thorough reviewer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8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3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300</Words>
  <Application>Microsoft Macintosh PowerPoint</Application>
  <PresentationFormat>On-screen Show (4:3)</PresentationFormat>
  <Paragraphs>98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The Standard Library</vt:lpstr>
      <vt:lpstr>The Standard Library</vt:lpstr>
      <vt:lpstr>PowerPoint Presentation</vt:lpstr>
      <vt:lpstr>Being Readable</vt:lpstr>
      <vt:lpstr>PowerPoint Presentation</vt:lpstr>
      <vt:lpstr>PowerPoint Presentation</vt:lpstr>
      <vt:lpstr>Takeaways: Being Readable</vt:lpstr>
      <vt:lpstr>PowerPoint Presentation</vt:lpstr>
      <vt:lpstr>BEING Idiomatic</vt:lpstr>
      <vt:lpstr>PowerPoint Presentation</vt:lpstr>
      <vt:lpstr>Takeaways: Being Idiomatic</vt:lpstr>
      <vt:lpstr>PowerPoint Presentation</vt:lpstr>
      <vt:lpstr>Being Efficient</vt:lpstr>
      <vt:lpstr>PowerPoint Presentation</vt:lpstr>
      <vt:lpstr>Example setups</vt:lpstr>
      <vt:lpstr>Ancestry and Naming</vt:lpstr>
      <vt:lpstr>Squelch chatty modules</vt:lpstr>
      <vt:lpstr>PowerPoint Presentation</vt:lpstr>
      <vt:lpstr>Logging summary</vt:lpstr>
      <vt:lpstr>PowerPoint Presentation</vt:lpstr>
      <vt:lpstr>PowerPoint Presentation</vt:lpstr>
      <vt:lpstr>pdb entrypoints</vt:lpstr>
      <vt:lpstr>Takeaways: Being Efficient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patrickc</dc:creator>
  <cp:lastModifiedBy>patrickc</cp:lastModifiedBy>
  <cp:revision>54</cp:revision>
  <dcterms:created xsi:type="dcterms:W3CDTF">2016-10-17T17:05:01Z</dcterms:created>
  <dcterms:modified xsi:type="dcterms:W3CDTF">2016-10-18T01:21:01Z</dcterms:modified>
</cp:coreProperties>
</file>