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4075" r:id="rId2"/>
    <p:sldMasterId id="2147484097" r:id="rId3"/>
    <p:sldMasterId id="2147484118" r:id="rId4"/>
    <p:sldMasterId id="2147484106" r:id="rId5"/>
  </p:sldMasterIdLst>
  <p:notesMasterIdLst>
    <p:notesMasterId r:id="rId35"/>
  </p:notesMasterIdLst>
  <p:handoutMasterIdLst>
    <p:handoutMasterId r:id="rId36"/>
  </p:handoutMasterIdLst>
  <p:sldIdLst>
    <p:sldId id="262" r:id="rId6"/>
    <p:sldId id="336" r:id="rId7"/>
    <p:sldId id="311" r:id="rId8"/>
    <p:sldId id="361" r:id="rId9"/>
    <p:sldId id="362" r:id="rId10"/>
    <p:sldId id="363" r:id="rId11"/>
    <p:sldId id="364" r:id="rId12"/>
    <p:sldId id="365" r:id="rId13"/>
    <p:sldId id="325" r:id="rId14"/>
    <p:sldId id="327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7" r:id="rId30"/>
    <p:sldId id="356" r:id="rId31"/>
    <p:sldId id="358" r:id="rId32"/>
    <p:sldId id="359" r:id="rId33"/>
    <p:sldId id="360" r:id="rId34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18E"/>
    <a:srgbClr val="0099CC"/>
    <a:srgbClr val="006699"/>
    <a:srgbClr val="349C47"/>
    <a:srgbClr val="74F2A1"/>
    <a:srgbClr val="B2B2B2"/>
    <a:srgbClr val="99CCCC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75320" autoAdjust="0"/>
  </p:normalViewPr>
  <p:slideViewPr>
    <p:cSldViewPr snapToGrid="0" showGuides="1">
      <p:cViewPr varScale="1">
        <p:scale>
          <a:sx n="86" d="100"/>
          <a:sy n="86" d="100"/>
        </p:scale>
        <p:origin x="2526" y="96"/>
      </p:cViewPr>
      <p:guideLst>
        <p:guide orient="horz" pos="437"/>
        <p:guide orient="horz" pos="709"/>
        <p:guide pos="528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163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28A83-8935-4DEE-8456-EFDC7F53A7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C41DA6-FD18-4181-BB81-95535B28BA58}">
      <dgm:prSet phldrT="[文本]" custT="1"/>
      <dgm:spPr/>
      <dgm:t>
        <a:bodyPr/>
        <a:lstStyle/>
        <a:p>
          <a:r>
            <a:rPr lang="en-US" sz="2000" b="0" i="1" dirty="0" smtClean="0"/>
            <a:t>Transformations</a:t>
          </a:r>
        </a:p>
        <a:p>
          <a:r>
            <a:rPr lang="zh-CN" altLang="en-US" sz="2000" b="0" i="1" dirty="0" smtClean="0"/>
            <a:t>转换操作</a:t>
          </a:r>
          <a:endParaRPr lang="zh-CN" altLang="en-US" sz="2000" dirty="0"/>
        </a:p>
      </dgm:t>
    </dgm:pt>
    <dgm:pt modelId="{1ABC5CA6-9C72-4022-A663-CE3B50BCFD42}" type="parTrans" cxnId="{9A76E041-5DA4-4FB6-B087-892082B315E4}">
      <dgm:prSet/>
      <dgm:spPr/>
      <dgm:t>
        <a:bodyPr/>
        <a:lstStyle/>
        <a:p>
          <a:endParaRPr lang="zh-CN" altLang="en-US"/>
        </a:p>
      </dgm:t>
    </dgm:pt>
    <dgm:pt modelId="{A14FD308-058B-46BD-9DBA-62B5DAAE3E66}" type="sibTrans" cxnId="{9A76E041-5DA4-4FB6-B087-892082B315E4}">
      <dgm:prSet/>
      <dgm:spPr/>
      <dgm:t>
        <a:bodyPr/>
        <a:lstStyle/>
        <a:p>
          <a:endParaRPr lang="zh-CN" altLang="en-US"/>
        </a:p>
      </dgm:t>
    </dgm:pt>
    <dgm:pt modelId="{8909294F-9964-45B9-AED5-168C3D453CF8}">
      <dgm:prSet phldrT="[文本]"/>
      <dgm:spPr/>
      <dgm:t>
        <a:bodyPr/>
        <a:lstStyle/>
        <a:p>
          <a:r>
            <a:rPr lang="zh-CN" altLang="en-US" b="0" i="0" dirty="0" smtClean="0"/>
            <a:t>从现有数据集创建新数据集</a:t>
          </a:r>
          <a:endParaRPr lang="zh-CN" altLang="en-US" dirty="0"/>
        </a:p>
      </dgm:t>
    </dgm:pt>
    <dgm:pt modelId="{BF5A8B78-622F-4EE0-BF17-52F6045D30AA}" type="parTrans" cxnId="{00A6A8E5-332D-43FB-A576-75E7FCE707B9}">
      <dgm:prSet/>
      <dgm:spPr/>
      <dgm:t>
        <a:bodyPr/>
        <a:lstStyle/>
        <a:p>
          <a:endParaRPr lang="zh-CN" altLang="en-US"/>
        </a:p>
      </dgm:t>
    </dgm:pt>
    <dgm:pt modelId="{8D37F75D-7CF3-4B02-8B18-E8B72D245DA5}" type="sibTrans" cxnId="{00A6A8E5-332D-43FB-A576-75E7FCE707B9}">
      <dgm:prSet/>
      <dgm:spPr/>
      <dgm:t>
        <a:bodyPr/>
        <a:lstStyle/>
        <a:p>
          <a:endParaRPr lang="zh-CN" altLang="en-US"/>
        </a:p>
      </dgm:t>
    </dgm:pt>
    <dgm:pt modelId="{1DFB8779-B59F-4B96-9332-4D04830B3E8C}">
      <dgm:prSet phldrT="[文本]" custT="1"/>
      <dgm:spPr/>
      <dgm:t>
        <a:bodyPr/>
        <a:lstStyle/>
        <a:p>
          <a:r>
            <a:rPr lang="en-US" sz="2000" b="0" i="1" dirty="0" smtClean="0"/>
            <a:t>Actions</a:t>
          </a:r>
        </a:p>
        <a:p>
          <a:r>
            <a:rPr lang="zh-CN" altLang="en-US" sz="2000" b="0" i="1" dirty="0" smtClean="0"/>
            <a:t>行动操作</a:t>
          </a:r>
          <a:endParaRPr lang="zh-CN" altLang="en-US" sz="2000" dirty="0"/>
        </a:p>
      </dgm:t>
    </dgm:pt>
    <dgm:pt modelId="{8F826B14-0856-4B8E-9625-AA190FE94B99}" type="parTrans" cxnId="{D8D9BB73-713A-406F-AEE5-752F35137BD6}">
      <dgm:prSet/>
      <dgm:spPr/>
      <dgm:t>
        <a:bodyPr/>
        <a:lstStyle/>
        <a:p>
          <a:endParaRPr lang="zh-CN" altLang="en-US"/>
        </a:p>
      </dgm:t>
    </dgm:pt>
    <dgm:pt modelId="{E84B9F96-6A90-4CE9-8F61-13C2F7D69A6B}" type="sibTrans" cxnId="{D8D9BB73-713A-406F-AEE5-752F35137BD6}">
      <dgm:prSet/>
      <dgm:spPr/>
      <dgm:t>
        <a:bodyPr/>
        <a:lstStyle/>
        <a:p>
          <a:endParaRPr lang="zh-CN" altLang="en-US"/>
        </a:p>
      </dgm:t>
    </dgm:pt>
    <dgm:pt modelId="{2D05E9D7-6AA8-4C2B-95BD-6D3AA5459AEA}">
      <dgm:prSet phldrT="[文本]"/>
      <dgm:spPr/>
      <dgm:t>
        <a:bodyPr/>
        <a:lstStyle/>
        <a:p>
          <a:r>
            <a:rPr lang="zh-CN" altLang="en-US" b="0" i="0" dirty="0" smtClean="0"/>
            <a:t>在数据集上运行计算后将值返回到驱动程序</a:t>
          </a:r>
          <a:endParaRPr lang="zh-CN" altLang="en-US" dirty="0"/>
        </a:p>
      </dgm:t>
    </dgm:pt>
    <dgm:pt modelId="{C474F987-16BF-40AE-AB85-A6EECD911705}" type="parTrans" cxnId="{47116292-E492-4D17-8F8D-49CE4C5E8190}">
      <dgm:prSet/>
      <dgm:spPr/>
      <dgm:t>
        <a:bodyPr/>
        <a:lstStyle/>
        <a:p>
          <a:endParaRPr lang="zh-CN" altLang="en-US"/>
        </a:p>
      </dgm:t>
    </dgm:pt>
    <dgm:pt modelId="{6646931B-6CDB-45ED-8EEC-89259373DBEF}" type="sibTrans" cxnId="{47116292-E492-4D17-8F8D-49CE4C5E8190}">
      <dgm:prSet/>
      <dgm:spPr/>
      <dgm:t>
        <a:bodyPr/>
        <a:lstStyle/>
        <a:p>
          <a:endParaRPr lang="zh-CN" altLang="en-US"/>
        </a:p>
      </dgm:t>
    </dgm:pt>
    <dgm:pt modelId="{BCF30EBE-1F94-43FE-9D86-9DA715D9F6B7}">
      <dgm:prSet phldrT="[文本]" custT="1"/>
      <dgm:spPr/>
      <dgm:t>
        <a:bodyPr/>
        <a:lstStyle/>
        <a:p>
          <a:r>
            <a:rPr lang="en-US" sz="2000" b="0" i="1" dirty="0" smtClean="0"/>
            <a:t>Lazy</a:t>
          </a:r>
        </a:p>
        <a:p>
          <a:r>
            <a:rPr lang="zh-CN" altLang="en-US" sz="2000" b="0" i="1" dirty="0" smtClean="0"/>
            <a:t>惰性求值</a:t>
          </a:r>
          <a:endParaRPr lang="zh-CN" altLang="en-US" sz="2000" dirty="0"/>
        </a:p>
      </dgm:t>
    </dgm:pt>
    <dgm:pt modelId="{28377E7B-8C43-43A0-995B-8AA8F0DC1344}" type="parTrans" cxnId="{D68C378D-95C6-4C62-B96F-3AED56E36597}">
      <dgm:prSet/>
      <dgm:spPr/>
      <dgm:t>
        <a:bodyPr/>
        <a:lstStyle/>
        <a:p>
          <a:endParaRPr lang="zh-CN" altLang="en-US"/>
        </a:p>
      </dgm:t>
    </dgm:pt>
    <dgm:pt modelId="{5CA559A5-40F8-494A-B222-C3749A8246F9}" type="sibTrans" cxnId="{D68C378D-95C6-4C62-B96F-3AED56E36597}">
      <dgm:prSet/>
      <dgm:spPr/>
      <dgm:t>
        <a:bodyPr/>
        <a:lstStyle/>
        <a:p>
          <a:endParaRPr lang="zh-CN" altLang="en-US"/>
        </a:p>
      </dgm:t>
    </dgm:pt>
    <dgm:pt modelId="{9658FFC4-DAB9-4035-B57D-ED66CBB42E8B}">
      <dgm:prSet phldrT="[文本]"/>
      <dgm:spPr/>
      <dgm:t>
        <a:bodyPr/>
        <a:lstStyle/>
        <a:p>
          <a:r>
            <a:rPr lang="en-US" b="0" i="1" dirty="0" smtClean="0"/>
            <a:t>Transformations</a:t>
          </a:r>
          <a:r>
            <a:rPr lang="zh-CN" altLang="en-US" dirty="0" smtClean="0"/>
            <a:t>操作并不会立即执行</a:t>
          </a:r>
          <a:endParaRPr lang="zh-CN" altLang="en-US" dirty="0"/>
        </a:p>
      </dgm:t>
    </dgm:pt>
    <dgm:pt modelId="{C340E301-8C62-4D29-8534-C2C8515D7177}" type="parTrans" cxnId="{917B65CB-3AFA-4427-9EC3-DC1595159085}">
      <dgm:prSet/>
      <dgm:spPr/>
      <dgm:t>
        <a:bodyPr/>
        <a:lstStyle/>
        <a:p>
          <a:endParaRPr lang="zh-CN" altLang="en-US"/>
        </a:p>
      </dgm:t>
    </dgm:pt>
    <dgm:pt modelId="{6CE07680-CEC6-4F9B-82ED-569D1F99E537}" type="sibTrans" cxnId="{917B65CB-3AFA-4427-9EC3-DC1595159085}">
      <dgm:prSet/>
      <dgm:spPr/>
      <dgm:t>
        <a:bodyPr/>
        <a:lstStyle/>
        <a:p>
          <a:endParaRPr lang="zh-CN" altLang="en-US"/>
        </a:p>
      </dgm:t>
    </dgm:pt>
    <dgm:pt modelId="{4AAEC18E-3C92-4DD8-BF8D-8259CCD8E219}">
      <dgm:prSet phldrT="[文本]"/>
      <dgm:spPr/>
      <dgm:t>
        <a:bodyPr/>
        <a:lstStyle/>
        <a:p>
          <a:r>
            <a:rPr lang="zh-CN" altLang="en-US" b="0" i="0" dirty="0" smtClean="0"/>
            <a:t>仅当执行</a:t>
          </a:r>
          <a:r>
            <a:rPr lang="en-US" altLang="zh-CN" b="0" i="0" dirty="0" smtClean="0"/>
            <a:t>action</a:t>
          </a:r>
          <a:r>
            <a:rPr lang="zh-CN" altLang="en-US" b="0" i="0" dirty="0" smtClean="0"/>
            <a:t>操作才将结果返回到驱动程序时才会计算转换。</a:t>
          </a:r>
          <a:endParaRPr lang="zh-CN" altLang="en-US" dirty="0"/>
        </a:p>
      </dgm:t>
    </dgm:pt>
    <dgm:pt modelId="{B8A4F3E1-B059-4852-ABE2-210A414F634B}" type="sibTrans" cxnId="{33AC3E51-EE37-4AAF-90BD-DC7E2CAD3BE5}">
      <dgm:prSet/>
      <dgm:spPr/>
      <dgm:t>
        <a:bodyPr/>
        <a:lstStyle/>
        <a:p>
          <a:endParaRPr lang="zh-CN" altLang="en-US"/>
        </a:p>
      </dgm:t>
    </dgm:pt>
    <dgm:pt modelId="{0EFB485B-48C4-4BCF-8C82-22A6CD2EE934}" type="parTrans" cxnId="{33AC3E51-EE37-4AAF-90BD-DC7E2CAD3BE5}">
      <dgm:prSet/>
      <dgm:spPr/>
      <dgm:t>
        <a:bodyPr/>
        <a:lstStyle/>
        <a:p>
          <a:endParaRPr lang="zh-CN" altLang="en-US"/>
        </a:p>
      </dgm:t>
    </dgm:pt>
    <dgm:pt modelId="{C0815660-FDD1-4EB1-B8C8-6623C51270BF}" type="pres">
      <dgm:prSet presAssocID="{FB928A83-8935-4DEE-8456-EFDC7F53A7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1CC62F-D708-4CE8-9FE4-746995F44CDC}" type="pres">
      <dgm:prSet presAssocID="{23C41DA6-FD18-4181-BB81-95535B28BA58}" presName="linNode" presStyleCnt="0"/>
      <dgm:spPr/>
    </dgm:pt>
    <dgm:pt modelId="{735015C0-911F-44E6-A014-926EE4A9CEB3}" type="pres">
      <dgm:prSet presAssocID="{23C41DA6-FD18-4181-BB81-95535B28BA58}" presName="parentText" presStyleLbl="node1" presStyleIdx="0" presStyleCnt="3" custScaleX="12995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A32F2-6D74-4969-8CAE-86785363410D}" type="pres">
      <dgm:prSet presAssocID="{23C41DA6-FD18-4181-BB81-95535B28BA58}" presName="descendantText" presStyleLbl="alignAccFollowNode1" presStyleIdx="0" presStyleCnt="3" custScaleX="1293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BDC902-9C22-45B2-9D25-47DF31925610}" type="pres">
      <dgm:prSet presAssocID="{A14FD308-058B-46BD-9DBA-62B5DAAE3E66}" presName="sp" presStyleCnt="0"/>
      <dgm:spPr/>
    </dgm:pt>
    <dgm:pt modelId="{1ECBE4A0-4C83-4552-A0CD-E134FAC6AB32}" type="pres">
      <dgm:prSet presAssocID="{1DFB8779-B59F-4B96-9332-4D04830B3E8C}" presName="linNode" presStyleCnt="0"/>
      <dgm:spPr/>
    </dgm:pt>
    <dgm:pt modelId="{6D99CF34-DA87-48CA-87A4-882E321CFBE2}" type="pres">
      <dgm:prSet presAssocID="{1DFB8779-B59F-4B96-9332-4D04830B3E8C}" presName="parentText" presStyleLbl="node1" presStyleIdx="1" presStyleCnt="3" custScaleX="1319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023BBC-367C-40AF-A98E-EA5F1DA9599F}" type="pres">
      <dgm:prSet presAssocID="{1DFB8779-B59F-4B96-9332-4D04830B3E8C}" presName="descendantText" presStyleLbl="alignAccFollowNode1" presStyleIdx="1" presStyleCnt="3" custScaleX="13269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F46DBA-ED5D-46CA-A938-2D21926404AD}" type="pres">
      <dgm:prSet presAssocID="{E84B9F96-6A90-4CE9-8F61-13C2F7D69A6B}" presName="sp" presStyleCnt="0"/>
      <dgm:spPr/>
    </dgm:pt>
    <dgm:pt modelId="{BDB16AFE-89AE-4715-924F-89DD8EA8681B}" type="pres">
      <dgm:prSet presAssocID="{BCF30EBE-1F94-43FE-9D86-9DA715D9F6B7}" presName="linNode" presStyleCnt="0"/>
      <dgm:spPr/>
    </dgm:pt>
    <dgm:pt modelId="{23A2065E-FE11-4509-A60B-166927C3CCC6}" type="pres">
      <dgm:prSet presAssocID="{BCF30EBE-1F94-43FE-9D86-9DA715D9F6B7}" presName="parentText" presStyleLbl="node1" presStyleIdx="2" presStyleCnt="3" custScaleX="9854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CAD3C6-AB42-40D2-9910-503D40C67663}" type="pres">
      <dgm:prSet presAssocID="{BCF30EBE-1F94-43FE-9D86-9DA715D9F6B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4F14E-B297-4006-B2CE-07D5669694AE}" type="presOf" srcId="{8909294F-9964-45B9-AED5-168C3D453CF8}" destId="{0CDA32F2-6D74-4969-8CAE-86785363410D}" srcOrd="0" destOrd="0" presId="urn:microsoft.com/office/officeart/2005/8/layout/vList5"/>
    <dgm:cxn modelId="{1E69EF04-2CFD-46BC-B221-0E2B7B872B91}" type="presOf" srcId="{FB928A83-8935-4DEE-8456-EFDC7F53A77C}" destId="{C0815660-FDD1-4EB1-B8C8-6623C51270BF}" srcOrd="0" destOrd="0" presId="urn:microsoft.com/office/officeart/2005/8/layout/vList5"/>
    <dgm:cxn modelId="{47116292-E492-4D17-8F8D-49CE4C5E8190}" srcId="{1DFB8779-B59F-4B96-9332-4D04830B3E8C}" destId="{2D05E9D7-6AA8-4C2B-95BD-6D3AA5459AEA}" srcOrd="0" destOrd="0" parTransId="{C474F987-16BF-40AE-AB85-A6EECD911705}" sibTransId="{6646931B-6CDB-45ED-8EEC-89259373DBEF}"/>
    <dgm:cxn modelId="{EBD20F8D-6722-4A84-9F92-E0E296B6DBC0}" type="presOf" srcId="{2D05E9D7-6AA8-4C2B-95BD-6D3AA5459AEA}" destId="{27023BBC-367C-40AF-A98E-EA5F1DA9599F}" srcOrd="0" destOrd="0" presId="urn:microsoft.com/office/officeart/2005/8/layout/vList5"/>
    <dgm:cxn modelId="{9A76E041-5DA4-4FB6-B087-892082B315E4}" srcId="{FB928A83-8935-4DEE-8456-EFDC7F53A77C}" destId="{23C41DA6-FD18-4181-BB81-95535B28BA58}" srcOrd="0" destOrd="0" parTransId="{1ABC5CA6-9C72-4022-A663-CE3B50BCFD42}" sibTransId="{A14FD308-058B-46BD-9DBA-62B5DAAE3E66}"/>
    <dgm:cxn modelId="{D23F19F9-E83E-4B46-8AFF-753C7A94479A}" type="presOf" srcId="{BCF30EBE-1F94-43FE-9D86-9DA715D9F6B7}" destId="{23A2065E-FE11-4509-A60B-166927C3CCC6}" srcOrd="0" destOrd="0" presId="urn:microsoft.com/office/officeart/2005/8/layout/vList5"/>
    <dgm:cxn modelId="{917B65CB-3AFA-4427-9EC3-DC1595159085}" srcId="{BCF30EBE-1F94-43FE-9D86-9DA715D9F6B7}" destId="{9658FFC4-DAB9-4035-B57D-ED66CBB42E8B}" srcOrd="0" destOrd="0" parTransId="{C340E301-8C62-4D29-8534-C2C8515D7177}" sibTransId="{6CE07680-CEC6-4F9B-82ED-569D1F99E537}"/>
    <dgm:cxn modelId="{9B77EA31-1B04-49CD-9462-C00FE6CD249F}" type="presOf" srcId="{9658FFC4-DAB9-4035-B57D-ED66CBB42E8B}" destId="{E7CAD3C6-AB42-40D2-9910-503D40C67663}" srcOrd="0" destOrd="0" presId="urn:microsoft.com/office/officeart/2005/8/layout/vList5"/>
    <dgm:cxn modelId="{33AC3E51-EE37-4AAF-90BD-DC7E2CAD3BE5}" srcId="{BCF30EBE-1F94-43FE-9D86-9DA715D9F6B7}" destId="{4AAEC18E-3C92-4DD8-BF8D-8259CCD8E219}" srcOrd="1" destOrd="0" parTransId="{0EFB485B-48C4-4BCF-8C82-22A6CD2EE934}" sibTransId="{B8A4F3E1-B059-4852-ABE2-210A414F634B}"/>
    <dgm:cxn modelId="{32E297A6-4AB4-4EFD-882F-F8B606642F9C}" type="presOf" srcId="{1DFB8779-B59F-4B96-9332-4D04830B3E8C}" destId="{6D99CF34-DA87-48CA-87A4-882E321CFBE2}" srcOrd="0" destOrd="0" presId="urn:microsoft.com/office/officeart/2005/8/layout/vList5"/>
    <dgm:cxn modelId="{0F06582D-BC3B-4493-8EC8-1FDC9B0CD6EA}" type="presOf" srcId="{4AAEC18E-3C92-4DD8-BF8D-8259CCD8E219}" destId="{E7CAD3C6-AB42-40D2-9910-503D40C67663}" srcOrd="0" destOrd="1" presId="urn:microsoft.com/office/officeart/2005/8/layout/vList5"/>
    <dgm:cxn modelId="{4E9ADFEB-B652-4ACF-8B01-60DF90917FC5}" type="presOf" srcId="{23C41DA6-FD18-4181-BB81-95535B28BA58}" destId="{735015C0-911F-44E6-A014-926EE4A9CEB3}" srcOrd="0" destOrd="0" presId="urn:microsoft.com/office/officeart/2005/8/layout/vList5"/>
    <dgm:cxn modelId="{D68C378D-95C6-4C62-B96F-3AED56E36597}" srcId="{FB928A83-8935-4DEE-8456-EFDC7F53A77C}" destId="{BCF30EBE-1F94-43FE-9D86-9DA715D9F6B7}" srcOrd="2" destOrd="0" parTransId="{28377E7B-8C43-43A0-995B-8AA8F0DC1344}" sibTransId="{5CA559A5-40F8-494A-B222-C3749A8246F9}"/>
    <dgm:cxn modelId="{00A6A8E5-332D-43FB-A576-75E7FCE707B9}" srcId="{23C41DA6-FD18-4181-BB81-95535B28BA58}" destId="{8909294F-9964-45B9-AED5-168C3D453CF8}" srcOrd="0" destOrd="0" parTransId="{BF5A8B78-622F-4EE0-BF17-52F6045D30AA}" sibTransId="{8D37F75D-7CF3-4B02-8B18-E8B72D245DA5}"/>
    <dgm:cxn modelId="{D8D9BB73-713A-406F-AEE5-752F35137BD6}" srcId="{FB928A83-8935-4DEE-8456-EFDC7F53A77C}" destId="{1DFB8779-B59F-4B96-9332-4D04830B3E8C}" srcOrd="1" destOrd="0" parTransId="{8F826B14-0856-4B8E-9625-AA190FE94B99}" sibTransId="{E84B9F96-6A90-4CE9-8F61-13C2F7D69A6B}"/>
    <dgm:cxn modelId="{2EE1AF00-4A98-4BC4-8D51-075EF89025E2}" type="presParOf" srcId="{C0815660-FDD1-4EB1-B8C8-6623C51270BF}" destId="{AA1CC62F-D708-4CE8-9FE4-746995F44CDC}" srcOrd="0" destOrd="0" presId="urn:microsoft.com/office/officeart/2005/8/layout/vList5"/>
    <dgm:cxn modelId="{BE70EEDA-2750-44D5-BDFE-A32195B1D8E9}" type="presParOf" srcId="{AA1CC62F-D708-4CE8-9FE4-746995F44CDC}" destId="{735015C0-911F-44E6-A014-926EE4A9CEB3}" srcOrd="0" destOrd="0" presId="urn:microsoft.com/office/officeart/2005/8/layout/vList5"/>
    <dgm:cxn modelId="{F533E474-D40A-4DC8-AE4C-F7BEB663BCBF}" type="presParOf" srcId="{AA1CC62F-D708-4CE8-9FE4-746995F44CDC}" destId="{0CDA32F2-6D74-4969-8CAE-86785363410D}" srcOrd="1" destOrd="0" presId="urn:microsoft.com/office/officeart/2005/8/layout/vList5"/>
    <dgm:cxn modelId="{7A2A9973-C0C0-4404-A392-268DBE64C8C1}" type="presParOf" srcId="{C0815660-FDD1-4EB1-B8C8-6623C51270BF}" destId="{36BDC902-9C22-45B2-9D25-47DF31925610}" srcOrd="1" destOrd="0" presId="urn:microsoft.com/office/officeart/2005/8/layout/vList5"/>
    <dgm:cxn modelId="{7D7C10A7-08F9-40F7-9427-290A12CBE856}" type="presParOf" srcId="{C0815660-FDD1-4EB1-B8C8-6623C51270BF}" destId="{1ECBE4A0-4C83-4552-A0CD-E134FAC6AB32}" srcOrd="2" destOrd="0" presId="urn:microsoft.com/office/officeart/2005/8/layout/vList5"/>
    <dgm:cxn modelId="{7D6A4197-5C38-4F81-A6B8-DB7BB22BCECF}" type="presParOf" srcId="{1ECBE4A0-4C83-4552-A0CD-E134FAC6AB32}" destId="{6D99CF34-DA87-48CA-87A4-882E321CFBE2}" srcOrd="0" destOrd="0" presId="urn:microsoft.com/office/officeart/2005/8/layout/vList5"/>
    <dgm:cxn modelId="{AA762595-3C07-4726-B885-57BDF07E927A}" type="presParOf" srcId="{1ECBE4A0-4C83-4552-A0CD-E134FAC6AB32}" destId="{27023BBC-367C-40AF-A98E-EA5F1DA9599F}" srcOrd="1" destOrd="0" presId="urn:microsoft.com/office/officeart/2005/8/layout/vList5"/>
    <dgm:cxn modelId="{BF737E83-77D3-4C2A-8462-6A5E08FE6484}" type="presParOf" srcId="{C0815660-FDD1-4EB1-B8C8-6623C51270BF}" destId="{D2F46DBA-ED5D-46CA-A938-2D21926404AD}" srcOrd="3" destOrd="0" presId="urn:microsoft.com/office/officeart/2005/8/layout/vList5"/>
    <dgm:cxn modelId="{72943725-F0F9-4C26-AB38-9182F72146BC}" type="presParOf" srcId="{C0815660-FDD1-4EB1-B8C8-6623C51270BF}" destId="{BDB16AFE-89AE-4715-924F-89DD8EA8681B}" srcOrd="4" destOrd="0" presId="urn:microsoft.com/office/officeart/2005/8/layout/vList5"/>
    <dgm:cxn modelId="{F14D8965-E106-4BC8-B8CE-B433AE298BA7}" type="presParOf" srcId="{BDB16AFE-89AE-4715-924F-89DD8EA8681B}" destId="{23A2065E-FE11-4509-A60B-166927C3CCC6}" srcOrd="0" destOrd="0" presId="urn:microsoft.com/office/officeart/2005/8/layout/vList5"/>
    <dgm:cxn modelId="{4BC0526B-20EC-438F-97D0-F233E68F0EF8}" type="presParOf" srcId="{BDB16AFE-89AE-4715-924F-89DD8EA8681B}" destId="{E7CAD3C6-AB42-40D2-9910-503D40C6766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6B82C-7D3B-47CB-8139-2E6527B771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39C18-D58D-40FE-9486-23DECEF6E749}">
      <dgm:prSet phldrT="[文本]" custT="1"/>
      <dgm:spPr/>
      <dgm:t>
        <a:bodyPr/>
        <a:lstStyle/>
        <a:p>
          <a:r>
            <a:rPr lang="en-US" altLang="zh-CN" sz="1400" dirty="0" err="1" smtClean="0"/>
            <a:t>flatMap</a:t>
          </a:r>
          <a:endParaRPr lang="zh-CN" altLang="en-US" sz="1400" dirty="0"/>
        </a:p>
      </dgm:t>
    </dgm:pt>
    <dgm:pt modelId="{1E80E025-31C9-402B-9B36-6021D61F0DF8}" type="parTrans" cxnId="{16AA12C8-D300-43CE-9375-7BBB14882190}">
      <dgm:prSet/>
      <dgm:spPr/>
      <dgm:t>
        <a:bodyPr/>
        <a:lstStyle/>
        <a:p>
          <a:endParaRPr lang="zh-CN" altLang="en-US"/>
        </a:p>
      </dgm:t>
    </dgm:pt>
    <dgm:pt modelId="{F940FEF4-A126-40AD-A0E4-10429BF8AFB8}" type="sibTrans" cxnId="{16AA12C8-D300-43CE-9375-7BBB14882190}">
      <dgm:prSet custT="1"/>
      <dgm:spPr/>
      <dgm:t>
        <a:bodyPr/>
        <a:lstStyle/>
        <a:p>
          <a:r>
            <a:rPr lang="en-US" altLang="zh-CN" sz="1400" dirty="0" smtClean="0"/>
            <a:t>map</a:t>
          </a:r>
          <a:endParaRPr lang="zh-CN" altLang="en-US" sz="1400" dirty="0"/>
        </a:p>
      </dgm:t>
    </dgm:pt>
    <dgm:pt modelId="{DB0204D1-8C57-4A21-8E8B-DB95C8F49DB7}">
      <dgm:prSet phldrT="[文本]" custT="1"/>
      <dgm:spPr/>
      <dgm:t>
        <a:bodyPr/>
        <a:lstStyle/>
        <a:p>
          <a:r>
            <a:rPr lang="en-US" sz="1400" b="0" i="0" dirty="0" smtClean="0"/>
            <a:t>glom</a:t>
          </a:r>
          <a:endParaRPr lang="zh-CN" altLang="en-US" sz="1400" dirty="0"/>
        </a:p>
      </dgm:t>
    </dgm:pt>
    <dgm:pt modelId="{7103A84F-FC34-4EFE-B878-FFCE83759EAE}" type="parTrans" cxnId="{574E1805-E540-4555-B75C-854E310CB29B}">
      <dgm:prSet/>
      <dgm:spPr/>
      <dgm:t>
        <a:bodyPr/>
        <a:lstStyle/>
        <a:p>
          <a:endParaRPr lang="zh-CN" altLang="en-US"/>
        </a:p>
      </dgm:t>
    </dgm:pt>
    <dgm:pt modelId="{0EFA272D-14AC-4AE9-980C-6087079BB43E}" type="sibTrans" cxnId="{574E1805-E540-4555-B75C-854E310CB29B}">
      <dgm:prSet custT="1"/>
      <dgm:spPr/>
      <dgm:t>
        <a:bodyPr/>
        <a:lstStyle/>
        <a:p>
          <a:r>
            <a:rPr lang="en-US" sz="1400" b="0" i="0" dirty="0" smtClean="0"/>
            <a:t>union</a:t>
          </a:r>
          <a:endParaRPr lang="zh-CN" altLang="en-US" sz="1400" dirty="0"/>
        </a:p>
      </dgm:t>
    </dgm:pt>
    <dgm:pt modelId="{D51D4197-3510-4385-ACED-5E28F38E887D}">
      <dgm:prSet phldrT="[文本]" custT="1"/>
      <dgm:spPr/>
      <dgm:t>
        <a:bodyPr/>
        <a:lstStyle/>
        <a:p>
          <a:r>
            <a:rPr lang="en-US" sz="1400" b="0" i="0" dirty="0" err="1" smtClean="0"/>
            <a:t>groupBy</a:t>
          </a:r>
          <a:endParaRPr lang="zh-CN" altLang="en-US" sz="1400" dirty="0"/>
        </a:p>
      </dgm:t>
    </dgm:pt>
    <dgm:pt modelId="{6560ADA5-6A0E-4AF3-BD31-B57CA7747DB7}" type="parTrans" cxnId="{2ADAC60D-5955-4363-94F5-233ADE15D9A6}">
      <dgm:prSet/>
      <dgm:spPr/>
      <dgm:t>
        <a:bodyPr/>
        <a:lstStyle/>
        <a:p>
          <a:endParaRPr lang="zh-CN" altLang="en-US"/>
        </a:p>
      </dgm:t>
    </dgm:pt>
    <dgm:pt modelId="{9D84B5BE-D0BF-41AB-A7E6-D960DA165A96}" type="sibTrans" cxnId="{2ADAC60D-5955-4363-94F5-233ADE15D9A6}">
      <dgm:prSet/>
      <dgm:spPr/>
      <dgm:t>
        <a:bodyPr/>
        <a:lstStyle/>
        <a:p>
          <a:r>
            <a:rPr lang="en-US" b="0" i="0" dirty="0" err="1" smtClean="0"/>
            <a:t>cartesian</a:t>
          </a:r>
          <a:endParaRPr lang="zh-CN" altLang="en-US" dirty="0"/>
        </a:p>
      </dgm:t>
    </dgm:pt>
    <dgm:pt modelId="{08EF2453-8A61-4707-93A4-314F7FD875BB}" type="pres">
      <dgm:prSet presAssocID="{15A6B82C-7D3B-47CB-8139-2E6527B7715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CB5E38E-3CD6-45B8-B5B8-F329B77966AE}" type="pres">
      <dgm:prSet presAssocID="{4F939C18-D58D-40FE-9486-23DECEF6E749}" presName="composite" presStyleCnt="0"/>
      <dgm:spPr/>
    </dgm:pt>
    <dgm:pt modelId="{851F20AA-6E3F-4F0D-9DE5-9E637392E2D2}" type="pres">
      <dgm:prSet presAssocID="{4F939C18-D58D-40FE-9486-23DECEF6E7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4BB9E-56F9-4646-BA5E-1A9436E54AE7}" type="pres">
      <dgm:prSet presAssocID="{4F939C18-D58D-40FE-9486-23DECEF6E7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1D6E3-6C00-442E-B94D-AA4F9047CDD6}" type="pres">
      <dgm:prSet presAssocID="{4F939C18-D58D-40FE-9486-23DECEF6E749}" presName="BalanceSpacing" presStyleCnt="0"/>
      <dgm:spPr/>
    </dgm:pt>
    <dgm:pt modelId="{9BF4F4C2-F90A-4090-9392-B65C2DA2F1CB}" type="pres">
      <dgm:prSet presAssocID="{4F939C18-D58D-40FE-9486-23DECEF6E749}" presName="BalanceSpacing1" presStyleCnt="0"/>
      <dgm:spPr/>
    </dgm:pt>
    <dgm:pt modelId="{33C1D851-D28B-4355-86F4-ABE569B48B54}" type="pres">
      <dgm:prSet presAssocID="{F940FEF4-A126-40AD-A0E4-10429BF8AFB8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83318DE6-9648-41D3-B8B5-4B605970AA58}" type="pres">
      <dgm:prSet presAssocID="{F940FEF4-A126-40AD-A0E4-10429BF8AFB8}" presName="spaceBetweenRectangles" presStyleCnt="0"/>
      <dgm:spPr/>
    </dgm:pt>
    <dgm:pt modelId="{12E962C3-9FDE-43E2-9571-3589070AE6F9}" type="pres">
      <dgm:prSet presAssocID="{DB0204D1-8C57-4A21-8E8B-DB95C8F49DB7}" presName="composite" presStyleCnt="0"/>
      <dgm:spPr/>
    </dgm:pt>
    <dgm:pt modelId="{81E15477-C27D-4EAF-BC71-E9F87DCBE4F5}" type="pres">
      <dgm:prSet presAssocID="{DB0204D1-8C57-4A21-8E8B-DB95C8F49DB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18A0E-55FA-40CD-BA85-64DF1ADBFD90}" type="pres">
      <dgm:prSet presAssocID="{DB0204D1-8C57-4A21-8E8B-DB95C8F49DB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CBCE2-BF67-49B9-8F9D-1AA5F184F2D9}" type="pres">
      <dgm:prSet presAssocID="{DB0204D1-8C57-4A21-8E8B-DB95C8F49DB7}" presName="BalanceSpacing" presStyleCnt="0"/>
      <dgm:spPr/>
    </dgm:pt>
    <dgm:pt modelId="{36254AC9-65CC-48CF-A2DB-7DE35B7C802E}" type="pres">
      <dgm:prSet presAssocID="{DB0204D1-8C57-4A21-8E8B-DB95C8F49DB7}" presName="BalanceSpacing1" presStyleCnt="0"/>
      <dgm:spPr/>
    </dgm:pt>
    <dgm:pt modelId="{94A25387-344B-4E1B-962C-A8C211C729CA}" type="pres">
      <dgm:prSet presAssocID="{0EFA272D-14AC-4AE9-980C-6087079BB43E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EFF7E674-DAAB-4ABF-A2F3-A4B06503C945}" type="pres">
      <dgm:prSet presAssocID="{0EFA272D-14AC-4AE9-980C-6087079BB43E}" presName="spaceBetweenRectangles" presStyleCnt="0"/>
      <dgm:spPr/>
    </dgm:pt>
    <dgm:pt modelId="{CBC6ECFB-B57D-44E4-BDF8-440ACFEC4F8E}" type="pres">
      <dgm:prSet presAssocID="{D51D4197-3510-4385-ACED-5E28F38E887D}" presName="composite" presStyleCnt="0"/>
      <dgm:spPr/>
    </dgm:pt>
    <dgm:pt modelId="{0A5BC26A-4395-45A0-AD0D-270A0AD87DE9}" type="pres">
      <dgm:prSet presAssocID="{D51D4197-3510-4385-ACED-5E28F38E887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90D03-F0C0-4869-A41B-ED9D7CA2EC5A}" type="pres">
      <dgm:prSet presAssocID="{D51D4197-3510-4385-ACED-5E28F38E887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A02DE-C006-4F63-8441-0BB82584C448}" type="pres">
      <dgm:prSet presAssocID="{D51D4197-3510-4385-ACED-5E28F38E887D}" presName="BalanceSpacing" presStyleCnt="0"/>
      <dgm:spPr/>
    </dgm:pt>
    <dgm:pt modelId="{900CD8BC-BBAF-4703-A455-2875ACD6F76F}" type="pres">
      <dgm:prSet presAssocID="{D51D4197-3510-4385-ACED-5E28F38E887D}" presName="BalanceSpacing1" presStyleCnt="0"/>
      <dgm:spPr/>
    </dgm:pt>
    <dgm:pt modelId="{F8B80A88-04DF-4E5B-B9DE-088648CA8A3A}" type="pres">
      <dgm:prSet presAssocID="{9D84B5BE-D0BF-41AB-A7E6-D960DA165A96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74E1805-E540-4555-B75C-854E310CB29B}" srcId="{15A6B82C-7D3B-47CB-8139-2E6527B77150}" destId="{DB0204D1-8C57-4A21-8E8B-DB95C8F49DB7}" srcOrd="1" destOrd="0" parTransId="{7103A84F-FC34-4EFE-B878-FFCE83759EAE}" sibTransId="{0EFA272D-14AC-4AE9-980C-6087079BB43E}"/>
    <dgm:cxn modelId="{6C5DD010-7CEC-4D35-8C6C-ADCE4C212713}" type="presOf" srcId="{F940FEF4-A126-40AD-A0E4-10429BF8AFB8}" destId="{33C1D851-D28B-4355-86F4-ABE569B48B54}" srcOrd="0" destOrd="0" presId="urn:microsoft.com/office/officeart/2008/layout/AlternatingHexagons"/>
    <dgm:cxn modelId="{9158336C-4F79-48F5-B493-A09C3E367BBF}" type="presOf" srcId="{9D84B5BE-D0BF-41AB-A7E6-D960DA165A96}" destId="{F8B80A88-04DF-4E5B-B9DE-088648CA8A3A}" srcOrd="0" destOrd="0" presId="urn:microsoft.com/office/officeart/2008/layout/AlternatingHexagons"/>
    <dgm:cxn modelId="{918DCDCD-22E3-4709-8718-400D8ACCAB77}" type="presOf" srcId="{4F939C18-D58D-40FE-9486-23DECEF6E749}" destId="{851F20AA-6E3F-4F0D-9DE5-9E637392E2D2}" srcOrd="0" destOrd="0" presId="urn:microsoft.com/office/officeart/2008/layout/AlternatingHexagons"/>
    <dgm:cxn modelId="{16AA12C8-D300-43CE-9375-7BBB14882190}" srcId="{15A6B82C-7D3B-47CB-8139-2E6527B77150}" destId="{4F939C18-D58D-40FE-9486-23DECEF6E749}" srcOrd="0" destOrd="0" parTransId="{1E80E025-31C9-402B-9B36-6021D61F0DF8}" sibTransId="{F940FEF4-A126-40AD-A0E4-10429BF8AFB8}"/>
    <dgm:cxn modelId="{2ADAC60D-5955-4363-94F5-233ADE15D9A6}" srcId="{15A6B82C-7D3B-47CB-8139-2E6527B77150}" destId="{D51D4197-3510-4385-ACED-5E28F38E887D}" srcOrd="2" destOrd="0" parTransId="{6560ADA5-6A0E-4AF3-BD31-B57CA7747DB7}" sibTransId="{9D84B5BE-D0BF-41AB-A7E6-D960DA165A96}"/>
    <dgm:cxn modelId="{A00C5838-6A8D-4A30-BD67-FE22821A2827}" type="presOf" srcId="{0EFA272D-14AC-4AE9-980C-6087079BB43E}" destId="{94A25387-344B-4E1B-962C-A8C211C729CA}" srcOrd="0" destOrd="0" presId="urn:microsoft.com/office/officeart/2008/layout/AlternatingHexagons"/>
    <dgm:cxn modelId="{3C5D00B7-6AA2-465F-A077-71F90FF2E94F}" type="presOf" srcId="{D51D4197-3510-4385-ACED-5E28F38E887D}" destId="{0A5BC26A-4395-45A0-AD0D-270A0AD87DE9}" srcOrd="0" destOrd="0" presId="urn:microsoft.com/office/officeart/2008/layout/AlternatingHexagons"/>
    <dgm:cxn modelId="{0CF6C40B-5A4A-4561-B1E9-75198B6E1285}" type="presOf" srcId="{15A6B82C-7D3B-47CB-8139-2E6527B77150}" destId="{08EF2453-8A61-4707-93A4-314F7FD875BB}" srcOrd="0" destOrd="0" presId="urn:microsoft.com/office/officeart/2008/layout/AlternatingHexagons"/>
    <dgm:cxn modelId="{D05703C7-9BF4-4378-840D-9E5264992E33}" type="presOf" srcId="{DB0204D1-8C57-4A21-8E8B-DB95C8F49DB7}" destId="{81E15477-C27D-4EAF-BC71-E9F87DCBE4F5}" srcOrd="0" destOrd="0" presId="urn:microsoft.com/office/officeart/2008/layout/AlternatingHexagons"/>
    <dgm:cxn modelId="{230D174C-BDD3-473E-915C-7B10DF953BC7}" type="presParOf" srcId="{08EF2453-8A61-4707-93A4-314F7FD875BB}" destId="{CCB5E38E-3CD6-45B8-B5B8-F329B77966AE}" srcOrd="0" destOrd="0" presId="urn:microsoft.com/office/officeart/2008/layout/AlternatingHexagons"/>
    <dgm:cxn modelId="{904614A6-F052-47C2-8601-2A368CB52348}" type="presParOf" srcId="{CCB5E38E-3CD6-45B8-B5B8-F329B77966AE}" destId="{851F20AA-6E3F-4F0D-9DE5-9E637392E2D2}" srcOrd="0" destOrd="0" presId="urn:microsoft.com/office/officeart/2008/layout/AlternatingHexagons"/>
    <dgm:cxn modelId="{BCA3F7F5-6862-4FA1-9C38-A5D8728617B1}" type="presParOf" srcId="{CCB5E38E-3CD6-45B8-B5B8-F329B77966AE}" destId="{5DD4BB9E-56F9-4646-BA5E-1A9436E54AE7}" srcOrd="1" destOrd="0" presId="urn:microsoft.com/office/officeart/2008/layout/AlternatingHexagons"/>
    <dgm:cxn modelId="{A516CF50-2256-4C32-BA73-1F02EA8F5FD2}" type="presParOf" srcId="{CCB5E38E-3CD6-45B8-B5B8-F329B77966AE}" destId="{7891D6E3-6C00-442E-B94D-AA4F9047CDD6}" srcOrd="2" destOrd="0" presId="urn:microsoft.com/office/officeart/2008/layout/AlternatingHexagons"/>
    <dgm:cxn modelId="{F4B5FACB-AEED-4561-B128-C088429FD457}" type="presParOf" srcId="{CCB5E38E-3CD6-45B8-B5B8-F329B77966AE}" destId="{9BF4F4C2-F90A-4090-9392-B65C2DA2F1CB}" srcOrd="3" destOrd="0" presId="urn:microsoft.com/office/officeart/2008/layout/AlternatingHexagons"/>
    <dgm:cxn modelId="{71E758D5-A93D-4777-9C5B-5A875E7CC52A}" type="presParOf" srcId="{CCB5E38E-3CD6-45B8-B5B8-F329B77966AE}" destId="{33C1D851-D28B-4355-86F4-ABE569B48B54}" srcOrd="4" destOrd="0" presId="urn:microsoft.com/office/officeart/2008/layout/AlternatingHexagons"/>
    <dgm:cxn modelId="{6050951A-53A5-4DA2-ABA7-2C1188EDF427}" type="presParOf" srcId="{08EF2453-8A61-4707-93A4-314F7FD875BB}" destId="{83318DE6-9648-41D3-B8B5-4B605970AA58}" srcOrd="1" destOrd="0" presId="urn:microsoft.com/office/officeart/2008/layout/AlternatingHexagons"/>
    <dgm:cxn modelId="{82CCC8C6-D8F7-4A84-B5BD-0DE3E982FAD4}" type="presParOf" srcId="{08EF2453-8A61-4707-93A4-314F7FD875BB}" destId="{12E962C3-9FDE-43E2-9571-3589070AE6F9}" srcOrd="2" destOrd="0" presId="urn:microsoft.com/office/officeart/2008/layout/AlternatingHexagons"/>
    <dgm:cxn modelId="{9579308F-76F2-4076-94D9-8C453F70E5F4}" type="presParOf" srcId="{12E962C3-9FDE-43E2-9571-3589070AE6F9}" destId="{81E15477-C27D-4EAF-BC71-E9F87DCBE4F5}" srcOrd="0" destOrd="0" presId="urn:microsoft.com/office/officeart/2008/layout/AlternatingHexagons"/>
    <dgm:cxn modelId="{8170983C-2699-4830-B90D-6F999DEB07F9}" type="presParOf" srcId="{12E962C3-9FDE-43E2-9571-3589070AE6F9}" destId="{B0718A0E-55FA-40CD-BA85-64DF1ADBFD90}" srcOrd="1" destOrd="0" presId="urn:microsoft.com/office/officeart/2008/layout/AlternatingHexagons"/>
    <dgm:cxn modelId="{698AA0A5-D502-4771-B47B-BB7AF569989F}" type="presParOf" srcId="{12E962C3-9FDE-43E2-9571-3589070AE6F9}" destId="{58FCBCE2-BF67-49B9-8F9D-1AA5F184F2D9}" srcOrd="2" destOrd="0" presId="urn:microsoft.com/office/officeart/2008/layout/AlternatingHexagons"/>
    <dgm:cxn modelId="{FABAABEE-D273-487F-A4B9-247BCB1AD0C9}" type="presParOf" srcId="{12E962C3-9FDE-43E2-9571-3589070AE6F9}" destId="{36254AC9-65CC-48CF-A2DB-7DE35B7C802E}" srcOrd="3" destOrd="0" presId="urn:microsoft.com/office/officeart/2008/layout/AlternatingHexagons"/>
    <dgm:cxn modelId="{4771A5C6-71E5-4FC6-833A-B1084F0178AB}" type="presParOf" srcId="{12E962C3-9FDE-43E2-9571-3589070AE6F9}" destId="{94A25387-344B-4E1B-962C-A8C211C729CA}" srcOrd="4" destOrd="0" presId="urn:microsoft.com/office/officeart/2008/layout/AlternatingHexagons"/>
    <dgm:cxn modelId="{760A22A1-ACFB-4DB9-A396-26006458A701}" type="presParOf" srcId="{08EF2453-8A61-4707-93A4-314F7FD875BB}" destId="{EFF7E674-DAAB-4ABF-A2F3-A4B06503C945}" srcOrd="3" destOrd="0" presId="urn:microsoft.com/office/officeart/2008/layout/AlternatingHexagons"/>
    <dgm:cxn modelId="{E1E1545F-B7CD-411A-BC6A-5A3F3DBACE0F}" type="presParOf" srcId="{08EF2453-8A61-4707-93A4-314F7FD875BB}" destId="{CBC6ECFB-B57D-44E4-BDF8-440ACFEC4F8E}" srcOrd="4" destOrd="0" presId="urn:microsoft.com/office/officeart/2008/layout/AlternatingHexagons"/>
    <dgm:cxn modelId="{0EF90EE4-DFE7-4721-BFCF-3BDD4251A00E}" type="presParOf" srcId="{CBC6ECFB-B57D-44E4-BDF8-440ACFEC4F8E}" destId="{0A5BC26A-4395-45A0-AD0D-270A0AD87DE9}" srcOrd="0" destOrd="0" presId="urn:microsoft.com/office/officeart/2008/layout/AlternatingHexagons"/>
    <dgm:cxn modelId="{862A5A79-E85B-4A47-B1A0-1E59F14CF7B1}" type="presParOf" srcId="{CBC6ECFB-B57D-44E4-BDF8-440ACFEC4F8E}" destId="{9FB90D03-F0C0-4869-A41B-ED9D7CA2EC5A}" srcOrd="1" destOrd="0" presId="urn:microsoft.com/office/officeart/2008/layout/AlternatingHexagons"/>
    <dgm:cxn modelId="{E90EF37C-9365-4CC4-81BD-B381B3D798F7}" type="presParOf" srcId="{CBC6ECFB-B57D-44E4-BDF8-440ACFEC4F8E}" destId="{947A02DE-C006-4F63-8441-0BB82584C448}" srcOrd="2" destOrd="0" presId="urn:microsoft.com/office/officeart/2008/layout/AlternatingHexagons"/>
    <dgm:cxn modelId="{ABD3B13C-69C8-4245-B94D-96A266F37B2F}" type="presParOf" srcId="{CBC6ECFB-B57D-44E4-BDF8-440ACFEC4F8E}" destId="{900CD8BC-BBAF-4703-A455-2875ACD6F76F}" srcOrd="3" destOrd="0" presId="urn:microsoft.com/office/officeart/2008/layout/AlternatingHexagons"/>
    <dgm:cxn modelId="{B5706416-D330-4EBD-B4BF-76416112A197}" type="presParOf" srcId="{CBC6ECFB-B57D-44E4-BDF8-440ACFEC4F8E}" destId="{F8B80A88-04DF-4E5B-B9DE-088648CA8A3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A6B82C-7D3B-47CB-8139-2E6527B771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39C18-D58D-40FE-9486-23DECEF6E749}">
      <dgm:prSet phldrT="[文本]" custT="1"/>
      <dgm:spPr/>
      <dgm:t>
        <a:bodyPr/>
        <a:lstStyle/>
        <a:p>
          <a:r>
            <a:rPr lang="en-US" sz="1400" b="0" i="0" dirty="0" err="1" smtClean="0"/>
            <a:t>combineByKey</a:t>
          </a:r>
          <a:endParaRPr lang="zh-CN" altLang="en-US" sz="1400" dirty="0"/>
        </a:p>
      </dgm:t>
    </dgm:pt>
    <dgm:pt modelId="{1E80E025-31C9-402B-9B36-6021D61F0DF8}" type="parTrans" cxnId="{16AA12C8-D300-43CE-9375-7BBB14882190}">
      <dgm:prSet/>
      <dgm:spPr/>
      <dgm:t>
        <a:bodyPr/>
        <a:lstStyle/>
        <a:p>
          <a:endParaRPr lang="zh-CN" altLang="en-US"/>
        </a:p>
      </dgm:t>
    </dgm:pt>
    <dgm:pt modelId="{F940FEF4-A126-40AD-A0E4-10429BF8AFB8}" type="sibTrans" cxnId="{16AA12C8-D300-43CE-9375-7BBB14882190}">
      <dgm:prSet custT="1"/>
      <dgm:spPr/>
      <dgm:t>
        <a:bodyPr/>
        <a:lstStyle/>
        <a:p>
          <a:r>
            <a:rPr lang="en-US" altLang="zh-CN" sz="1400" dirty="0" err="1" smtClean="0"/>
            <a:t>mapValues</a:t>
          </a:r>
          <a:endParaRPr lang="zh-CN" altLang="en-US" sz="1400" dirty="0"/>
        </a:p>
      </dgm:t>
    </dgm:pt>
    <dgm:pt modelId="{DB0204D1-8C57-4A21-8E8B-DB95C8F49DB7}">
      <dgm:prSet phldrT="[文本]" custT="1"/>
      <dgm:spPr/>
      <dgm:t>
        <a:bodyPr/>
        <a:lstStyle/>
        <a:p>
          <a:r>
            <a:rPr lang="en-US" sz="1400" b="0" i="0" dirty="0" err="1" smtClean="0"/>
            <a:t>cogroup</a:t>
          </a:r>
          <a:endParaRPr lang="zh-CN" altLang="en-US" sz="1400" dirty="0"/>
        </a:p>
      </dgm:t>
    </dgm:pt>
    <dgm:pt modelId="{7103A84F-FC34-4EFE-B878-FFCE83759EAE}" type="parTrans" cxnId="{574E1805-E540-4555-B75C-854E310CB29B}">
      <dgm:prSet/>
      <dgm:spPr/>
      <dgm:t>
        <a:bodyPr/>
        <a:lstStyle/>
        <a:p>
          <a:endParaRPr lang="zh-CN" altLang="en-US"/>
        </a:p>
      </dgm:t>
    </dgm:pt>
    <dgm:pt modelId="{0EFA272D-14AC-4AE9-980C-6087079BB43E}" type="sibTrans" cxnId="{574E1805-E540-4555-B75C-854E310CB29B}">
      <dgm:prSet custT="1"/>
      <dgm:spPr/>
      <dgm:t>
        <a:bodyPr/>
        <a:lstStyle/>
        <a:p>
          <a:r>
            <a:rPr lang="en-US" sz="1600" b="0" i="0" dirty="0" smtClean="0"/>
            <a:t>join</a:t>
          </a:r>
          <a:endParaRPr lang="zh-CN" altLang="en-US" sz="1600" dirty="0"/>
        </a:p>
      </dgm:t>
    </dgm:pt>
    <dgm:pt modelId="{D51D4197-3510-4385-ACED-5E28F38E887D}">
      <dgm:prSet phldrT="[文本]"/>
      <dgm:spPr/>
      <dgm:t>
        <a:bodyPr/>
        <a:lstStyle/>
        <a:p>
          <a:r>
            <a:rPr lang="en-US" altLang="zh-CN" dirty="0" err="1" smtClean="0"/>
            <a:t>leftOutJoin</a:t>
          </a:r>
          <a:endParaRPr lang="zh-CN" altLang="en-US" dirty="0"/>
        </a:p>
      </dgm:t>
    </dgm:pt>
    <dgm:pt modelId="{9D84B5BE-D0BF-41AB-A7E6-D960DA165A96}" type="sibTrans" cxnId="{2ADAC60D-5955-4363-94F5-233ADE15D9A6}">
      <dgm:prSet/>
      <dgm:spPr/>
      <dgm:t>
        <a:bodyPr/>
        <a:lstStyle/>
        <a:p>
          <a:r>
            <a:rPr lang="en-US" b="0" i="0" dirty="0" err="1" smtClean="0"/>
            <a:t>rightOutJoin</a:t>
          </a:r>
          <a:endParaRPr lang="zh-CN" altLang="en-US" dirty="0"/>
        </a:p>
      </dgm:t>
    </dgm:pt>
    <dgm:pt modelId="{6560ADA5-6A0E-4AF3-BD31-B57CA7747DB7}" type="parTrans" cxnId="{2ADAC60D-5955-4363-94F5-233ADE15D9A6}">
      <dgm:prSet/>
      <dgm:spPr/>
      <dgm:t>
        <a:bodyPr/>
        <a:lstStyle/>
        <a:p>
          <a:endParaRPr lang="zh-CN" altLang="en-US"/>
        </a:p>
      </dgm:t>
    </dgm:pt>
    <dgm:pt modelId="{08EF2453-8A61-4707-93A4-314F7FD875BB}" type="pres">
      <dgm:prSet presAssocID="{15A6B82C-7D3B-47CB-8139-2E6527B7715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CB5E38E-3CD6-45B8-B5B8-F329B77966AE}" type="pres">
      <dgm:prSet presAssocID="{4F939C18-D58D-40FE-9486-23DECEF6E749}" presName="composite" presStyleCnt="0"/>
      <dgm:spPr/>
    </dgm:pt>
    <dgm:pt modelId="{851F20AA-6E3F-4F0D-9DE5-9E637392E2D2}" type="pres">
      <dgm:prSet presAssocID="{4F939C18-D58D-40FE-9486-23DECEF6E7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4BB9E-56F9-4646-BA5E-1A9436E54AE7}" type="pres">
      <dgm:prSet presAssocID="{4F939C18-D58D-40FE-9486-23DECEF6E7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1D6E3-6C00-442E-B94D-AA4F9047CDD6}" type="pres">
      <dgm:prSet presAssocID="{4F939C18-D58D-40FE-9486-23DECEF6E749}" presName="BalanceSpacing" presStyleCnt="0"/>
      <dgm:spPr/>
    </dgm:pt>
    <dgm:pt modelId="{9BF4F4C2-F90A-4090-9392-B65C2DA2F1CB}" type="pres">
      <dgm:prSet presAssocID="{4F939C18-D58D-40FE-9486-23DECEF6E749}" presName="BalanceSpacing1" presStyleCnt="0"/>
      <dgm:spPr/>
    </dgm:pt>
    <dgm:pt modelId="{33C1D851-D28B-4355-86F4-ABE569B48B54}" type="pres">
      <dgm:prSet presAssocID="{F940FEF4-A126-40AD-A0E4-10429BF8AFB8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83318DE6-9648-41D3-B8B5-4B605970AA58}" type="pres">
      <dgm:prSet presAssocID="{F940FEF4-A126-40AD-A0E4-10429BF8AFB8}" presName="spaceBetweenRectangles" presStyleCnt="0"/>
      <dgm:spPr/>
    </dgm:pt>
    <dgm:pt modelId="{12E962C3-9FDE-43E2-9571-3589070AE6F9}" type="pres">
      <dgm:prSet presAssocID="{DB0204D1-8C57-4A21-8E8B-DB95C8F49DB7}" presName="composite" presStyleCnt="0"/>
      <dgm:spPr/>
    </dgm:pt>
    <dgm:pt modelId="{81E15477-C27D-4EAF-BC71-E9F87DCBE4F5}" type="pres">
      <dgm:prSet presAssocID="{DB0204D1-8C57-4A21-8E8B-DB95C8F49DB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18A0E-55FA-40CD-BA85-64DF1ADBFD90}" type="pres">
      <dgm:prSet presAssocID="{DB0204D1-8C57-4A21-8E8B-DB95C8F49DB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CBCE2-BF67-49B9-8F9D-1AA5F184F2D9}" type="pres">
      <dgm:prSet presAssocID="{DB0204D1-8C57-4A21-8E8B-DB95C8F49DB7}" presName="BalanceSpacing" presStyleCnt="0"/>
      <dgm:spPr/>
    </dgm:pt>
    <dgm:pt modelId="{36254AC9-65CC-48CF-A2DB-7DE35B7C802E}" type="pres">
      <dgm:prSet presAssocID="{DB0204D1-8C57-4A21-8E8B-DB95C8F49DB7}" presName="BalanceSpacing1" presStyleCnt="0"/>
      <dgm:spPr/>
    </dgm:pt>
    <dgm:pt modelId="{94A25387-344B-4E1B-962C-A8C211C729CA}" type="pres">
      <dgm:prSet presAssocID="{0EFA272D-14AC-4AE9-980C-6087079BB43E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EFF7E674-DAAB-4ABF-A2F3-A4B06503C945}" type="pres">
      <dgm:prSet presAssocID="{0EFA272D-14AC-4AE9-980C-6087079BB43E}" presName="spaceBetweenRectangles" presStyleCnt="0"/>
      <dgm:spPr/>
    </dgm:pt>
    <dgm:pt modelId="{CBC6ECFB-B57D-44E4-BDF8-440ACFEC4F8E}" type="pres">
      <dgm:prSet presAssocID="{D51D4197-3510-4385-ACED-5E28F38E887D}" presName="composite" presStyleCnt="0"/>
      <dgm:spPr/>
    </dgm:pt>
    <dgm:pt modelId="{0A5BC26A-4395-45A0-AD0D-270A0AD87DE9}" type="pres">
      <dgm:prSet presAssocID="{D51D4197-3510-4385-ACED-5E28F38E887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90D03-F0C0-4869-A41B-ED9D7CA2EC5A}" type="pres">
      <dgm:prSet presAssocID="{D51D4197-3510-4385-ACED-5E28F38E887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A02DE-C006-4F63-8441-0BB82584C448}" type="pres">
      <dgm:prSet presAssocID="{D51D4197-3510-4385-ACED-5E28F38E887D}" presName="BalanceSpacing" presStyleCnt="0"/>
      <dgm:spPr/>
    </dgm:pt>
    <dgm:pt modelId="{900CD8BC-BBAF-4703-A455-2875ACD6F76F}" type="pres">
      <dgm:prSet presAssocID="{D51D4197-3510-4385-ACED-5E28F38E887D}" presName="BalanceSpacing1" presStyleCnt="0"/>
      <dgm:spPr/>
    </dgm:pt>
    <dgm:pt modelId="{F8B80A88-04DF-4E5B-B9DE-088648CA8A3A}" type="pres">
      <dgm:prSet presAssocID="{9D84B5BE-D0BF-41AB-A7E6-D960DA165A96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74E1805-E540-4555-B75C-854E310CB29B}" srcId="{15A6B82C-7D3B-47CB-8139-2E6527B77150}" destId="{DB0204D1-8C57-4A21-8E8B-DB95C8F49DB7}" srcOrd="1" destOrd="0" parTransId="{7103A84F-FC34-4EFE-B878-FFCE83759EAE}" sibTransId="{0EFA272D-14AC-4AE9-980C-6087079BB43E}"/>
    <dgm:cxn modelId="{6C5DD010-7CEC-4D35-8C6C-ADCE4C212713}" type="presOf" srcId="{F940FEF4-A126-40AD-A0E4-10429BF8AFB8}" destId="{33C1D851-D28B-4355-86F4-ABE569B48B54}" srcOrd="0" destOrd="0" presId="urn:microsoft.com/office/officeart/2008/layout/AlternatingHexagons"/>
    <dgm:cxn modelId="{9158336C-4F79-48F5-B493-A09C3E367BBF}" type="presOf" srcId="{9D84B5BE-D0BF-41AB-A7E6-D960DA165A96}" destId="{F8B80A88-04DF-4E5B-B9DE-088648CA8A3A}" srcOrd="0" destOrd="0" presId="urn:microsoft.com/office/officeart/2008/layout/AlternatingHexagons"/>
    <dgm:cxn modelId="{918DCDCD-22E3-4709-8718-400D8ACCAB77}" type="presOf" srcId="{4F939C18-D58D-40FE-9486-23DECEF6E749}" destId="{851F20AA-6E3F-4F0D-9DE5-9E637392E2D2}" srcOrd="0" destOrd="0" presId="urn:microsoft.com/office/officeart/2008/layout/AlternatingHexagons"/>
    <dgm:cxn modelId="{16AA12C8-D300-43CE-9375-7BBB14882190}" srcId="{15A6B82C-7D3B-47CB-8139-2E6527B77150}" destId="{4F939C18-D58D-40FE-9486-23DECEF6E749}" srcOrd="0" destOrd="0" parTransId="{1E80E025-31C9-402B-9B36-6021D61F0DF8}" sibTransId="{F940FEF4-A126-40AD-A0E4-10429BF8AFB8}"/>
    <dgm:cxn modelId="{2ADAC60D-5955-4363-94F5-233ADE15D9A6}" srcId="{15A6B82C-7D3B-47CB-8139-2E6527B77150}" destId="{D51D4197-3510-4385-ACED-5E28F38E887D}" srcOrd="2" destOrd="0" parTransId="{6560ADA5-6A0E-4AF3-BD31-B57CA7747DB7}" sibTransId="{9D84B5BE-D0BF-41AB-A7E6-D960DA165A96}"/>
    <dgm:cxn modelId="{A00C5838-6A8D-4A30-BD67-FE22821A2827}" type="presOf" srcId="{0EFA272D-14AC-4AE9-980C-6087079BB43E}" destId="{94A25387-344B-4E1B-962C-A8C211C729CA}" srcOrd="0" destOrd="0" presId="urn:microsoft.com/office/officeart/2008/layout/AlternatingHexagons"/>
    <dgm:cxn modelId="{3C5D00B7-6AA2-465F-A077-71F90FF2E94F}" type="presOf" srcId="{D51D4197-3510-4385-ACED-5E28F38E887D}" destId="{0A5BC26A-4395-45A0-AD0D-270A0AD87DE9}" srcOrd="0" destOrd="0" presId="urn:microsoft.com/office/officeart/2008/layout/AlternatingHexagons"/>
    <dgm:cxn modelId="{0CF6C40B-5A4A-4561-B1E9-75198B6E1285}" type="presOf" srcId="{15A6B82C-7D3B-47CB-8139-2E6527B77150}" destId="{08EF2453-8A61-4707-93A4-314F7FD875BB}" srcOrd="0" destOrd="0" presId="urn:microsoft.com/office/officeart/2008/layout/AlternatingHexagons"/>
    <dgm:cxn modelId="{D05703C7-9BF4-4378-840D-9E5264992E33}" type="presOf" srcId="{DB0204D1-8C57-4A21-8E8B-DB95C8F49DB7}" destId="{81E15477-C27D-4EAF-BC71-E9F87DCBE4F5}" srcOrd="0" destOrd="0" presId="urn:microsoft.com/office/officeart/2008/layout/AlternatingHexagons"/>
    <dgm:cxn modelId="{230D174C-BDD3-473E-915C-7B10DF953BC7}" type="presParOf" srcId="{08EF2453-8A61-4707-93A4-314F7FD875BB}" destId="{CCB5E38E-3CD6-45B8-B5B8-F329B77966AE}" srcOrd="0" destOrd="0" presId="urn:microsoft.com/office/officeart/2008/layout/AlternatingHexagons"/>
    <dgm:cxn modelId="{904614A6-F052-47C2-8601-2A368CB52348}" type="presParOf" srcId="{CCB5E38E-3CD6-45B8-B5B8-F329B77966AE}" destId="{851F20AA-6E3F-4F0D-9DE5-9E637392E2D2}" srcOrd="0" destOrd="0" presId="urn:microsoft.com/office/officeart/2008/layout/AlternatingHexagons"/>
    <dgm:cxn modelId="{BCA3F7F5-6862-4FA1-9C38-A5D8728617B1}" type="presParOf" srcId="{CCB5E38E-3CD6-45B8-B5B8-F329B77966AE}" destId="{5DD4BB9E-56F9-4646-BA5E-1A9436E54AE7}" srcOrd="1" destOrd="0" presId="urn:microsoft.com/office/officeart/2008/layout/AlternatingHexagons"/>
    <dgm:cxn modelId="{A516CF50-2256-4C32-BA73-1F02EA8F5FD2}" type="presParOf" srcId="{CCB5E38E-3CD6-45B8-B5B8-F329B77966AE}" destId="{7891D6E3-6C00-442E-B94D-AA4F9047CDD6}" srcOrd="2" destOrd="0" presId="urn:microsoft.com/office/officeart/2008/layout/AlternatingHexagons"/>
    <dgm:cxn modelId="{F4B5FACB-AEED-4561-B128-C088429FD457}" type="presParOf" srcId="{CCB5E38E-3CD6-45B8-B5B8-F329B77966AE}" destId="{9BF4F4C2-F90A-4090-9392-B65C2DA2F1CB}" srcOrd="3" destOrd="0" presId="urn:microsoft.com/office/officeart/2008/layout/AlternatingHexagons"/>
    <dgm:cxn modelId="{71E758D5-A93D-4777-9C5B-5A875E7CC52A}" type="presParOf" srcId="{CCB5E38E-3CD6-45B8-B5B8-F329B77966AE}" destId="{33C1D851-D28B-4355-86F4-ABE569B48B54}" srcOrd="4" destOrd="0" presId="urn:microsoft.com/office/officeart/2008/layout/AlternatingHexagons"/>
    <dgm:cxn modelId="{6050951A-53A5-4DA2-ABA7-2C1188EDF427}" type="presParOf" srcId="{08EF2453-8A61-4707-93A4-314F7FD875BB}" destId="{83318DE6-9648-41D3-B8B5-4B605970AA58}" srcOrd="1" destOrd="0" presId="urn:microsoft.com/office/officeart/2008/layout/AlternatingHexagons"/>
    <dgm:cxn modelId="{82CCC8C6-D8F7-4A84-B5BD-0DE3E982FAD4}" type="presParOf" srcId="{08EF2453-8A61-4707-93A4-314F7FD875BB}" destId="{12E962C3-9FDE-43E2-9571-3589070AE6F9}" srcOrd="2" destOrd="0" presId="urn:microsoft.com/office/officeart/2008/layout/AlternatingHexagons"/>
    <dgm:cxn modelId="{9579308F-76F2-4076-94D9-8C453F70E5F4}" type="presParOf" srcId="{12E962C3-9FDE-43E2-9571-3589070AE6F9}" destId="{81E15477-C27D-4EAF-BC71-E9F87DCBE4F5}" srcOrd="0" destOrd="0" presId="urn:microsoft.com/office/officeart/2008/layout/AlternatingHexagons"/>
    <dgm:cxn modelId="{8170983C-2699-4830-B90D-6F999DEB07F9}" type="presParOf" srcId="{12E962C3-9FDE-43E2-9571-3589070AE6F9}" destId="{B0718A0E-55FA-40CD-BA85-64DF1ADBFD90}" srcOrd="1" destOrd="0" presId="urn:microsoft.com/office/officeart/2008/layout/AlternatingHexagons"/>
    <dgm:cxn modelId="{698AA0A5-D502-4771-B47B-BB7AF569989F}" type="presParOf" srcId="{12E962C3-9FDE-43E2-9571-3589070AE6F9}" destId="{58FCBCE2-BF67-49B9-8F9D-1AA5F184F2D9}" srcOrd="2" destOrd="0" presId="urn:microsoft.com/office/officeart/2008/layout/AlternatingHexagons"/>
    <dgm:cxn modelId="{FABAABEE-D273-487F-A4B9-247BCB1AD0C9}" type="presParOf" srcId="{12E962C3-9FDE-43E2-9571-3589070AE6F9}" destId="{36254AC9-65CC-48CF-A2DB-7DE35B7C802E}" srcOrd="3" destOrd="0" presId="urn:microsoft.com/office/officeart/2008/layout/AlternatingHexagons"/>
    <dgm:cxn modelId="{4771A5C6-71E5-4FC6-833A-B1084F0178AB}" type="presParOf" srcId="{12E962C3-9FDE-43E2-9571-3589070AE6F9}" destId="{94A25387-344B-4E1B-962C-A8C211C729CA}" srcOrd="4" destOrd="0" presId="urn:microsoft.com/office/officeart/2008/layout/AlternatingHexagons"/>
    <dgm:cxn modelId="{760A22A1-ACFB-4DB9-A396-26006458A701}" type="presParOf" srcId="{08EF2453-8A61-4707-93A4-314F7FD875BB}" destId="{EFF7E674-DAAB-4ABF-A2F3-A4B06503C945}" srcOrd="3" destOrd="0" presId="urn:microsoft.com/office/officeart/2008/layout/AlternatingHexagons"/>
    <dgm:cxn modelId="{E1E1545F-B7CD-411A-BC6A-5A3F3DBACE0F}" type="presParOf" srcId="{08EF2453-8A61-4707-93A4-314F7FD875BB}" destId="{CBC6ECFB-B57D-44E4-BDF8-440ACFEC4F8E}" srcOrd="4" destOrd="0" presId="urn:microsoft.com/office/officeart/2008/layout/AlternatingHexagons"/>
    <dgm:cxn modelId="{0EF90EE4-DFE7-4721-BFCF-3BDD4251A00E}" type="presParOf" srcId="{CBC6ECFB-B57D-44E4-BDF8-440ACFEC4F8E}" destId="{0A5BC26A-4395-45A0-AD0D-270A0AD87DE9}" srcOrd="0" destOrd="0" presId="urn:microsoft.com/office/officeart/2008/layout/AlternatingHexagons"/>
    <dgm:cxn modelId="{862A5A79-E85B-4A47-B1A0-1E59F14CF7B1}" type="presParOf" srcId="{CBC6ECFB-B57D-44E4-BDF8-440ACFEC4F8E}" destId="{9FB90D03-F0C0-4869-A41B-ED9D7CA2EC5A}" srcOrd="1" destOrd="0" presId="urn:microsoft.com/office/officeart/2008/layout/AlternatingHexagons"/>
    <dgm:cxn modelId="{E90EF37C-9365-4CC4-81BD-B381B3D798F7}" type="presParOf" srcId="{CBC6ECFB-B57D-44E4-BDF8-440ACFEC4F8E}" destId="{947A02DE-C006-4F63-8441-0BB82584C448}" srcOrd="2" destOrd="0" presId="urn:microsoft.com/office/officeart/2008/layout/AlternatingHexagons"/>
    <dgm:cxn modelId="{ABD3B13C-69C8-4245-B94D-96A266F37B2F}" type="presParOf" srcId="{CBC6ECFB-B57D-44E4-BDF8-440ACFEC4F8E}" destId="{900CD8BC-BBAF-4703-A455-2875ACD6F76F}" srcOrd="3" destOrd="0" presId="urn:microsoft.com/office/officeart/2008/layout/AlternatingHexagons"/>
    <dgm:cxn modelId="{B5706416-D330-4EBD-B4BF-76416112A197}" type="presParOf" srcId="{CBC6ECFB-B57D-44E4-BDF8-440ACFEC4F8E}" destId="{F8B80A88-04DF-4E5B-B9DE-088648CA8A3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A6B82C-7D3B-47CB-8139-2E6527B77150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939C18-D58D-40FE-9486-23DECEF6E749}">
      <dgm:prSet phldrT="[文本]" custT="1"/>
      <dgm:spPr/>
      <dgm:t>
        <a:bodyPr/>
        <a:lstStyle/>
        <a:p>
          <a:r>
            <a:rPr lang="en-US" sz="1400" b="0" i="0" dirty="0" err="1" smtClean="0"/>
            <a:t>saveAsTextFile</a:t>
          </a:r>
          <a:endParaRPr lang="zh-CN" altLang="en-US" sz="1400" dirty="0"/>
        </a:p>
      </dgm:t>
    </dgm:pt>
    <dgm:pt modelId="{1E80E025-31C9-402B-9B36-6021D61F0DF8}" type="parTrans" cxnId="{16AA12C8-D300-43CE-9375-7BBB14882190}">
      <dgm:prSet/>
      <dgm:spPr/>
      <dgm:t>
        <a:bodyPr/>
        <a:lstStyle/>
        <a:p>
          <a:endParaRPr lang="zh-CN" altLang="en-US"/>
        </a:p>
      </dgm:t>
    </dgm:pt>
    <dgm:pt modelId="{F940FEF4-A126-40AD-A0E4-10429BF8AFB8}" type="sibTrans" cxnId="{16AA12C8-D300-43CE-9375-7BBB14882190}">
      <dgm:prSet custT="1"/>
      <dgm:spPr/>
      <dgm:t>
        <a:bodyPr/>
        <a:lstStyle/>
        <a:p>
          <a:r>
            <a:rPr lang="en-US" sz="1400" b="0" i="0" dirty="0" err="1" smtClean="0"/>
            <a:t>foreach</a:t>
          </a:r>
          <a:endParaRPr lang="zh-CN" altLang="en-US" sz="1400" dirty="0"/>
        </a:p>
      </dgm:t>
    </dgm:pt>
    <dgm:pt modelId="{DB0204D1-8C57-4A21-8E8B-DB95C8F49DB7}">
      <dgm:prSet phldrT="[文本]" custT="1"/>
      <dgm:spPr/>
      <dgm:t>
        <a:bodyPr/>
        <a:lstStyle/>
        <a:p>
          <a:r>
            <a:rPr lang="en-US" sz="1400" b="0" i="0" dirty="0" smtClean="0"/>
            <a:t>lookup</a:t>
          </a:r>
          <a:endParaRPr lang="zh-CN" altLang="en-US" sz="1400" dirty="0"/>
        </a:p>
      </dgm:t>
    </dgm:pt>
    <dgm:pt modelId="{7103A84F-FC34-4EFE-B878-FFCE83759EAE}" type="parTrans" cxnId="{574E1805-E540-4555-B75C-854E310CB29B}">
      <dgm:prSet/>
      <dgm:spPr/>
      <dgm:t>
        <a:bodyPr/>
        <a:lstStyle/>
        <a:p>
          <a:endParaRPr lang="zh-CN" altLang="en-US"/>
        </a:p>
      </dgm:t>
    </dgm:pt>
    <dgm:pt modelId="{0EFA272D-14AC-4AE9-980C-6087079BB43E}" type="sibTrans" cxnId="{574E1805-E540-4555-B75C-854E310CB29B}">
      <dgm:prSet custT="1"/>
      <dgm:spPr/>
      <dgm:t>
        <a:bodyPr/>
        <a:lstStyle/>
        <a:p>
          <a:r>
            <a:rPr lang="en-US" sz="1600" b="0" i="0" dirty="0" smtClean="0"/>
            <a:t>top</a:t>
          </a:r>
          <a:endParaRPr lang="zh-CN" altLang="en-US" sz="1600" dirty="0"/>
        </a:p>
      </dgm:t>
    </dgm:pt>
    <dgm:pt modelId="{D51D4197-3510-4385-ACED-5E28F38E887D}">
      <dgm:prSet phldrT="[文本]" custT="1"/>
      <dgm:spPr/>
      <dgm:t>
        <a:bodyPr/>
        <a:lstStyle/>
        <a:p>
          <a:r>
            <a:rPr lang="en-US" sz="1400" b="0" i="0" dirty="0" smtClean="0"/>
            <a:t>fold</a:t>
          </a:r>
          <a:endParaRPr lang="zh-CN" altLang="en-US" sz="1400" dirty="0"/>
        </a:p>
      </dgm:t>
    </dgm:pt>
    <dgm:pt modelId="{9D84B5BE-D0BF-41AB-A7E6-D960DA165A96}" type="sibTrans" cxnId="{2ADAC60D-5955-4363-94F5-233ADE15D9A6}">
      <dgm:prSet custT="1"/>
      <dgm:spPr/>
      <dgm:t>
        <a:bodyPr/>
        <a:lstStyle/>
        <a:p>
          <a:r>
            <a:rPr lang="en-US" sz="1600" b="0" i="0" dirty="0" smtClean="0"/>
            <a:t>reduce</a:t>
          </a:r>
          <a:endParaRPr lang="zh-CN" altLang="en-US" sz="1600" dirty="0"/>
        </a:p>
      </dgm:t>
    </dgm:pt>
    <dgm:pt modelId="{6560ADA5-6A0E-4AF3-BD31-B57CA7747DB7}" type="parTrans" cxnId="{2ADAC60D-5955-4363-94F5-233ADE15D9A6}">
      <dgm:prSet/>
      <dgm:spPr/>
      <dgm:t>
        <a:bodyPr/>
        <a:lstStyle/>
        <a:p>
          <a:endParaRPr lang="zh-CN" altLang="en-US"/>
        </a:p>
      </dgm:t>
    </dgm:pt>
    <dgm:pt modelId="{08EF2453-8A61-4707-93A4-314F7FD875BB}" type="pres">
      <dgm:prSet presAssocID="{15A6B82C-7D3B-47CB-8139-2E6527B7715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CB5E38E-3CD6-45B8-B5B8-F329B77966AE}" type="pres">
      <dgm:prSet presAssocID="{4F939C18-D58D-40FE-9486-23DECEF6E749}" presName="composite" presStyleCnt="0"/>
      <dgm:spPr/>
    </dgm:pt>
    <dgm:pt modelId="{851F20AA-6E3F-4F0D-9DE5-9E637392E2D2}" type="pres">
      <dgm:prSet presAssocID="{4F939C18-D58D-40FE-9486-23DECEF6E7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D4BB9E-56F9-4646-BA5E-1A9436E54AE7}" type="pres">
      <dgm:prSet presAssocID="{4F939C18-D58D-40FE-9486-23DECEF6E7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91D6E3-6C00-442E-B94D-AA4F9047CDD6}" type="pres">
      <dgm:prSet presAssocID="{4F939C18-D58D-40FE-9486-23DECEF6E749}" presName="BalanceSpacing" presStyleCnt="0"/>
      <dgm:spPr/>
    </dgm:pt>
    <dgm:pt modelId="{9BF4F4C2-F90A-4090-9392-B65C2DA2F1CB}" type="pres">
      <dgm:prSet presAssocID="{4F939C18-D58D-40FE-9486-23DECEF6E749}" presName="BalanceSpacing1" presStyleCnt="0"/>
      <dgm:spPr/>
    </dgm:pt>
    <dgm:pt modelId="{33C1D851-D28B-4355-86F4-ABE569B48B54}" type="pres">
      <dgm:prSet presAssocID="{F940FEF4-A126-40AD-A0E4-10429BF8AFB8}" presName="Accent1Text" presStyleLbl="node1" presStyleIdx="1" presStyleCnt="6"/>
      <dgm:spPr/>
      <dgm:t>
        <a:bodyPr/>
        <a:lstStyle/>
        <a:p>
          <a:endParaRPr lang="zh-CN" altLang="en-US"/>
        </a:p>
      </dgm:t>
    </dgm:pt>
    <dgm:pt modelId="{83318DE6-9648-41D3-B8B5-4B605970AA58}" type="pres">
      <dgm:prSet presAssocID="{F940FEF4-A126-40AD-A0E4-10429BF8AFB8}" presName="spaceBetweenRectangles" presStyleCnt="0"/>
      <dgm:spPr/>
    </dgm:pt>
    <dgm:pt modelId="{12E962C3-9FDE-43E2-9571-3589070AE6F9}" type="pres">
      <dgm:prSet presAssocID="{DB0204D1-8C57-4A21-8E8B-DB95C8F49DB7}" presName="composite" presStyleCnt="0"/>
      <dgm:spPr/>
    </dgm:pt>
    <dgm:pt modelId="{81E15477-C27D-4EAF-BC71-E9F87DCBE4F5}" type="pres">
      <dgm:prSet presAssocID="{DB0204D1-8C57-4A21-8E8B-DB95C8F49DB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18A0E-55FA-40CD-BA85-64DF1ADBFD90}" type="pres">
      <dgm:prSet presAssocID="{DB0204D1-8C57-4A21-8E8B-DB95C8F49DB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FCBCE2-BF67-49B9-8F9D-1AA5F184F2D9}" type="pres">
      <dgm:prSet presAssocID="{DB0204D1-8C57-4A21-8E8B-DB95C8F49DB7}" presName="BalanceSpacing" presStyleCnt="0"/>
      <dgm:spPr/>
    </dgm:pt>
    <dgm:pt modelId="{36254AC9-65CC-48CF-A2DB-7DE35B7C802E}" type="pres">
      <dgm:prSet presAssocID="{DB0204D1-8C57-4A21-8E8B-DB95C8F49DB7}" presName="BalanceSpacing1" presStyleCnt="0"/>
      <dgm:spPr/>
    </dgm:pt>
    <dgm:pt modelId="{94A25387-344B-4E1B-962C-A8C211C729CA}" type="pres">
      <dgm:prSet presAssocID="{0EFA272D-14AC-4AE9-980C-6087079BB43E}" presName="Accent1Text" presStyleLbl="node1" presStyleIdx="3" presStyleCnt="6"/>
      <dgm:spPr/>
      <dgm:t>
        <a:bodyPr/>
        <a:lstStyle/>
        <a:p>
          <a:endParaRPr lang="zh-CN" altLang="en-US"/>
        </a:p>
      </dgm:t>
    </dgm:pt>
    <dgm:pt modelId="{EFF7E674-DAAB-4ABF-A2F3-A4B06503C945}" type="pres">
      <dgm:prSet presAssocID="{0EFA272D-14AC-4AE9-980C-6087079BB43E}" presName="spaceBetweenRectangles" presStyleCnt="0"/>
      <dgm:spPr/>
    </dgm:pt>
    <dgm:pt modelId="{CBC6ECFB-B57D-44E4-BDF8-440ACFEC4F8E}" type="pres">
      <dgm:prSet presAssocID="{D51D4197-3510-4385-ACED-5E28F38E887D}" presName="composite" presStyleCnt="0"/>
      <dgm:spPr/>
    </dgm:pt>
    <dgm:pt modelId="{0A5BC26A-4395-45A0-AD0D-270A0AD87DE9}" type="pres">
      <dgm:prSet presAssocID="{D51D4197-3510-4385-ACED-5E28F38E887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B90D03-F0C0-4869-A41B-ED9D7CA2EC5A}" type="pres">
      <dgm:prSet presAssocID="{D51D4197-3510-4385-ACED-5E28F38E887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7A02DE-C006-4F63-8441-0BB82584C448}" type="pres">
      <dgm:prSet presAssocID="{D51D4197-3510-4385-ACED-5E28F38E887D}" presName="BalanceSpacing" presStyleCnt="0"/>
      <dgm:spPr/>
    </dgm:pt>
    <dgm:pt modelId="{900CD8BC-BBAF-4703-A455-2875ACD6F76F}" type="pres">
      <dgm:prSet presAssocID="{D51D4197-3510-4385-ACED-5E28F38E887D}" presName="BalanceSpacing1" presStyleCnt="0"/>
      <dgm:spPr/>
    </dgm:pt>
    <dgm:pt modelId="{F8B80A88-04DF-4E5B-B9DE-088648CA8A3A}" type="pres">
      <dgm:prSet presAssocID="{9D84B5BE-D0BF-41AB-A7E6-D960DA165A96}" presName="Accent1Text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574E1805-E540-4555-B75C-854E310CB29B}" srcId="{15A6B82C-7D3B-47CB-8139-2E6527B77150}" destId="{DB0204D1-8C57-4A21-8E8B-DB95C8F49DB7}" srcOrd="1" destOrd="0" parTransId="{7103A84F-FC34-4EFE-B878-FFCE83759EAE}" sibTransId="{0EFA272D-14AC-4AE9-980C-6087079BB43E}"/>
    <dgm:cxn modelId="{6C5DD010-7CEC-4D35-8C6C-ADCE4C212713}" type="presOf" srcId="{F940FEF4-A126-40AD-A0E4-10429BF8AFB8}" destId="{33C1D851-D28B-4355-86F4-ABE569B48B54}" srcOrd="0" destOrd="0" presId="urn:microsoft.com/office/officeart/2008/layout/AlternatingHexagons"/>
    <dgm:cxn modelId="{9158336C-4F79-48F5-B493-A09C3E367BBF}" type="presOf" srcId="{9D84B5BE-D0BF-41AB-A7E6-D960DA165A96}" destId="{F8B80A88-04DF-4E5B-B9DE-088648CA8A3A}" srcOrd="0" destOrd="0" presId="urn:microsoft.com/office/officeart/2008/layout/AlternatingHexagons"/>
    <dgm:cxn modelId="{918DCDCD-22E3-4709-8718-400D8ACCAB77}" type="presOf" srcId="{4F939C18-D58D-40FE-9486-23DECEF6E749}" destId="{851F20AA-6E3F-4F0D-9DE5-9E637392E2D2}" srcOrd="0" destOrd="0" presId="urn:microsoft.com/office/officeart/2008/layout/AlternatingHexagons"/>
    <dgm:cxn modelId="{16AA12C8-D300-43CE-9375-7BBB14882190}" srcId="{15A6B82C-7D3B-47CB-8139-2E6527B77150}" destId="{4F939C18-D58D-40FE-9486-23DECEF6E749}" srcOrd="0" destOrd="0" parTransId="{1E80E025-31C9-402B-9B36-6021D61F0DF8}" sibTransId="{F940FEF4-A126-40AD-A0E4-10429BF8AFB8}"/>
    <dgm:cxn modelId="{2ADAC60D-5955-4363-94F5-233ADE15D9A6}" srcId="{15A6B82C-7D3B-47CB-8139-2E6527B77150}" destId="{D51D4197-3510-4385-ACED-5E28F38E887D}" srcOrd="2" destOrd="0" parTransId="{6560ADA5-6A0E-4AF3-BD31-B57CA7747DB7}" sibTransId="{9D84B5BE-D0BF-41AB-A7E6-D960DA165A96}"/>
    <dgm:cxn modelId="{A00C5838-6A8D-4A30-BD67-FE22821A2827}" type="presOf" srcId="{0EFA272D-14AC-4AE9-980C-6087079BB43E}" destId="{94A25387-344B-4E1B-962C-A8C211C729CA}" srcOrd="0" destOrd="0" presId="urn:microsoft.com/office/officeart/2008/layout/AlternatingHexagons"/>
    <dgm:cxn modelId="{3C5D00B7-6AA2-465F-A077-71F90FF2E94F}" type="presOf" srcId="{D51D4197-3510-4385-ACED-5E28F38E887D}" destId="{0A5BC26A-4395-45A0-AD0D-270A0AD87DE9}" srcOrd="0" destOrd="0" presId="urn:microsoft.com/office/officeart/2008/layout/AlternatingHexagons"/>
    <dgm:cxn modelId="{0CF6C40B-5A4A-4561-B1E9-75198B6E1285}" type="presOf" srcId="{15A6B82C-7D3B-47CB-8139-2E6527B77150}" destId="{08EF2453-8A61-4707-93A4-314F7FD875BB}" srcOrd="0" destOrd="0" presId="urn:microsoft.com/office/officeart/2008/layout/AlternatingHexagons"/>
    <dgm:cxn modelId="{D05703C7-9BF4-4378-840D-9E5264992E33}" type="presOf" srcId="{DB0204D1-8C57-4A21-8E8B-DB95C8F49DB7}" destId="{81E15477-C27D-4EAF-BC71-E9F87DCBE4F5}" srcOrd="0" destOrd="0" presId="urn:microsoft.com/office/officeart/2008/layout/AlternatingHexagons"/>
    <dgm:cxn modelId="{230D174C-BDD3-473E-915C-7B10DF953BC7}" type="presParOf" srcId="{08EF2453-8A61-4707-93A4-314F7FD875BB}" destId="{CCB5E38E-3CD6-45B8-B5B8-F329B77966AE}" srcOrd="0" destOrd="0" presId="urn:microsoft.com/office/officeart/2008/layout/AlternatingHexagons"/>
    <dgm:cxn modelId="{904614A6-F052-47C2-8601-2A368CB52348}" type="presParOf" srcId="{CCB5E38E-3CD6-45B8-B5B8-F329B77966AE}" destId="{851F20AA-6E3F-4F0D-9DE5-9E637392E2D2}" srcOrd="0" destOrd="0" presId="urn:microsoft.com/office/officeart/2008/layout/AlternatingHexagons"/>
    <dgm:cxn modelId="{BCA3F7F5-6862-4FA1-9C38-A5D8728617B1}" type="presParOf" srcId="{CCB5E38E-3CD6-45B8-B5B8-F329B77966AE}" destId="{5DD4BB9E-56F9-4646-BA5E-1A9436E54AE7}" srcOrd="1" destOrd="0" presId="urn:microsoft.com/office/officeart/2008/layout/AlternatingHexagons"/>
    <dgm:cxn modelId="{A516CF50-2256-4C32-BA73-1F02EA8F5FD2}" type="presParOf" srcId="{CCB5E38E-3CD6-45B8-B5B8-F329B77966AE}" destId="{7891D6E3-6C00-442E-B94D-AA4F9047CDD6}" srcOrd="2" destOrd="0" presId="urn:microsoft.com/office/officeart/2008/layout/AlternatingHexagons"/>
    <dgm:cxn modelId="{F4B5FACB-AEED-4561-B128-C088429FD457}" type="presParOf" srcId="{CCB5E38E-3CD6-45B8-B5B8-F329B77966AE}" destId="{9BF4F4C2-F90A-4090-9392-B65C2DA2F1CB}" srcOrd="3" destOrd="0" presId="urn:microsoft.com/office/officeart/2008/layout/AlternatingHexagons"/>
    <dgm:cxn modelId="{71E758D5-A93D-4777-9C5B-5A875E7CC52A}" type="presParOf" srcId="{CCB5E38E-3CD6-45B8-B5B8-F329B77966AE}" destId="{33C1D851-D28B-4355-86F4-ABE569B48B54}" srcOrd="4" destOrd="0" presId="urn:microsoft.com/office/officeart/2008/layout/AlternatingHexagons"/>
    <dgm:cxn modelId="{6050951A-53A5-4DA2-ABA7-2C1188EDF427}" type="presParOf" srcId="{08EF2453-8A61-4707-93A4-314F7FD875BB}" destId="{83318DE6-9648-41D3-B8B5-4B605970AA58}" srcOrd="1" destOrd="0" presId="urn:microsoft.com/office/officeart/2008/layout/AlternatingHexagons"/>
    <dgm:cxn modelId="{82CCC8C6-D8F7-4A84-B5BD-0DE3E982FAD4}" type="presParOf" srcId="{08EF2453-8A61-4707-93A4-314F7FD875BB}" destId="{12E962C3-9FDE-43E2-9571-3589070AE6F9}" srcOrd="2" destOrd="0" presId="urn:microsoft.com/office/officeart/2008/layout/AlternatingHexagons"/>
    <dgm:cxn modelId="{9579308F-76F2-4076-94D9-8C453F70E5F4}" type="presParOf" srcId="{12E962C3-9FDE-43E2-9571-3589070AE6F9}" destId="{81E15477-C27D-4EAF-BC71-E9F87DCBE4F5}" srcOrd="0" destOrd="0" presId="urn:microsoft.com/office/officeart/2008/layout/AlternatingHexagons"/>
    <dgm:cxn modelId="{8170983C-2699-4830-B90D-6F999DEB07F9}" type="presParOf" srcId="{12E962C3-9FDE-43E2-9571-3589070AE6F9}" destId="{B0718A0E-55FA-40CD-BA85-64DF1ADBFD90}" srcOrd="1" destOrd="0" presId="urn:microsoft.com/office/officeart/2008/layout/AlternatingHexagons"/>
    <dgm:cxn modelId="{698AA0A5-D502-4771-B47B-BB7AF569989F}" type="presParOf" srcId="{12E962C3-9FDE-43E2-9571-3589070AE6F9}" destId="{58FCBCE2-BF67-49B9-8F9D-1AA5F184F2D9}" srcOrd="2" destOrd="0" presId="urn:microsoft.com/office/officeart/2008/layout/AlternatingHexagons"/>
    <dgm:cxn modelId="{FABAABEE-D273-487F-A4B9-247BCB1AD0C9}" type="presParOf" srcId="{12E962C3-9FDE-43E2-9571-3589070AE6F9}" destId="{36254AC9-65CC-48CF-A2DB-7DE35B7C802E}" srcOrd="3" destOrd="0" presId="urn:microsoft.com/office/officeart/2008/layout/AlternatingHexagons"/>
    <dgm:cxn modelId="{4771A5C6-71E5-4FC6-833A-B1084F0178AB}" type="presParOf" srcId="{12E962C3-9FDE-43E2-9571-3589070AE6F9}" destId="{94A25387-344B-4E1B-962C-A8C211C729CA}" srcOrd="4" destOrd="0" presId="urn:microsoft.com/office/officeart/2008/layout/AlternatingHexagons"/>
    <dgm:cxn modelId="{760A22A1-ACFB-4DB9-A396-26006458A701}" type="presParOf" srcId="{08EF2453-8A61-4707-93A4-314F7FD875BB}" destId="{EFF7E674-DAAB-4ABF-A2F3-A4B06503C945}" srcOrd="3" destOrd="0" presId="urn:microsoft.com/office/officeart/2008/layout/AlternatingHexagons"/>
    <dgm:cxn modelId="{E1E1545F-B7CD-411A-BC6A-5A3F3DBACE0F}" type="presParOf" srcId="{08EF2453-8A61-4707-93A4-314F7FD875BB}" destId="{CBC6ECFB-B57D-44E4-BDF8-440ACFEC4F8E}" srcOrd="4" destOrd="0" presId="urn:microsoft.com/office/officeart/2008/layout/AlternatingHexagons"/>
    <dgm:cxn modelId="{0EF90EE4-DFE7-4721-BFCF-3BDD4251A00E}" type="presParOf" srcId="{CBC6ECFB-B57D-44E4-BDF8-440ACFEC4F8E}" destId="{0A5BC26A-4395-45A0-AD0D-270A0AD87DE9}" srcOrd="0" destOrd="0" presId="urn:microsoft.com/office/officeart/2008/layout/AlternatingHexagons"/>
    <dgm:cxn modelId="{862A5A79-E85B-4A47-B1A0-1E59F14CF7B1}" type="presParOf" srcId="{CBC6ECFB-B57D-44E4-BDF8-440ACFEC4F8E}" destId="{9FB90D03-F0C0-4869-A41B-ED9D7CA2EC5A}" srcOrd="1" destOrd="0" presId="urn:microsoft.com/office/officeart/2008/layout/AlternatingHexagons"/>
    <dgm:cxn modelId="{E90EF37C-9365-4CC4-81BD-B381B3D798F7}" type="presParOf" srcId="{CBC6ECFB-B57D-44E4-BDF8-440ACFEC4F8E}" destId="{947A02DE-C006-4F63-8441-0BB82584C448}" srcOrd="2" destOrd="0" presId="urn:microsoft.com/office/officeart/2008/layout/AlternatingHexagons"/>
    <dgm:cxn modelId="{ABD3B13C-69C8-4245-B94D-96A266F37B2F}" type="presParOf" srcId="{CBC6ECFB-B57D-44E4-BDF8-440ACFEC4F8E}" destId="{900CD8BC-BBAF-4703-A455-2875ACD6F76F}" srcOrd="3" destOrd="0" presId="urn:microsoft.com/office/officeart/2008/layout/AlternatingHexagons"/>
    <dgm:cxn modelId="{B5706416-D330-4EBD-B4BF-76416112A197}" type="presParOf" srcId="{CBC6ECFB-B57D-44E4-BDF8-440ACFEC4F8E}" destId="{F8B80A88-04DF-4E5B-B9DE-088648CA8A3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32F2-6D74-4969-8CAE-86785363410D}">
      <dsp:nvSpPr>
        <dsp:cNvPr id="0" name=""/>
        <dsp:cNvSpPr/>
      </dsp:nvSpPr>
      <dsp:spPr>
        <a:xfrm rot="5400000">
          <a:off x="3624196" y="-1290366"/>
          <a:ext cx="1047750" cy="389438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/>
            <a:t>从现有数据集创建新数据集</a:t>
          </a:r>
          <a:endParaRPr lang="zh-CN" altLang="en-US" sz="1400" kern="1200" dirty="0"/>
        </a:p>
      </dsp:txBody>
      <dsp:txXfrm rot="-5400000">
        <a:off x="2200877" y="184100"/>
        <a:ext cx="3843242" cy="945456"/>
      </dsp:txXfrm>
    </dsp:sp>
    <dsp:sp modelId="{735015C0-911F-44E6-A014-926EE4A9CEB3}">
      <dsp:nvSpPr>
        <dsp:cNvPr id="0" name=""/>
        <dsp:cNvSpPr/>
      </dsp:nvSpPr>
      <dsp:spPr>
        <a:xfrm>
          <a:off x="733" y="1984"/>
          <a:ext cx="220014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smtClean="0"/>
            <a:t>Transformations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1" kern="1200" dirty="0" smtClean="0"/>
            <a:t>转换操作</a:t>
          </a:r>
          <a:endParaRPr lang="zh-CN" altLang="en-US" sz="2000" kern="1200" dirty="0"/>
        </a:p>
      </dsp:txBody>
      <dsp:txXfrm>
        <a:off x="64667" y="65918"/>
        <a:ext cx="2072274" cy="1181819"/>
      </dsp:txXfrm>
    </dsp:sp>
    <dsp:sp modelId="{27023BBC-367C-40AF-A98E-EA5F1DA9599F}">
      <dsp:nvSpPr>
        <dsp:cNvPr id="0" name=""/>
        <dsp:cNvSpPr/>
      </dsp:nvSpPr>
      <dsp:spPr>
        <a:xfrm rot="5400000">
          <a:off x="3616484" y="78024"/>
          <a:ext cx="1047750" cy="39079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/>
            <a:t>在数据集上运行计算后将值返回到驱动程序</a:t>
          </a:r>
          <a:endParaRPr lang="zh-CN" altLang="en-US" sz="1400" kern="1200" dirty="0"/>
        </a:p>
      </dsp:txBody>
      <dsp:txXfrm rot="-5400000">
        <a:off x="2186384" y="1559272"/>
        <a:ext cx="3856804" cy="945456"/>
      </dsp:txXfrm>
    </dsp:sp>
    <dsp:sp modelId="{6D99CF34-DA87-48CA-87A4-882E321CFBE2}">
      <dsp:nvSpPr>
        <dsp:cNvPr id="0" name=""/>
        <dsp:cNvSpPr/>
      </dsp:nvSpPr>
      <dsp:spPr>
        <a:xfrm>
          <a:off x="733" y="1377156"/>
          <a:ext cx="2185649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smtClean="0"/>
            <a:t>Actions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1" kern="1200" dirty="0" smtClean="0"/>
            <a:t>行动操作</a:t>
          </a:r>
          <a:endParaRPr lang="zh-CN" altLang="en-US" sz="2000" kern="1200" dirty="0"/>
        </a:p>
      </dsp:txBody>
      <dsp:txXfrm>
        <a:off x="64667" y="1441090"/>
        <a:ext cx="2057781" cy="1181819"/>
      </dsp:txXfrm>
    </dsp:sp>
    <dsp:sp modelId="{E7CAD3C6-AB42-40D2-9910-503D40C67663}">
      <dsp:nvSpPr>
        <dsp:cNvPr id="0" name=""/>
        <dsp:cNvSpPr/>
      </dsp:nvSpPr>
      <dsp:spPr>
        <a:xfrm rot="5400000">
          <a:off x="3590164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1" kern="1200" dirty="0" smtClean="0"/>
            <a:t>Transformations</a:t>
          </a:r>
          <a:r>
            <a:rPr lang="zh-CN" altLang="en-US" sz="1400" kern="1200" dirty="0" smtClean="0"/>
            <a:t>操作并不会立即执行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/>
            <a:t>仅当执行</a:t>
          </a:r>
          <a:r>
            <a:rPr lang="en-US" altLang="zh-CN" sz="1400" b="0" i="0" kern="1200" dirty="0" smtClean="0"/>
            <a:t>action</a:t>
          </a:r>
          <a:r>
            <a:rPr lang="zh-CN" altLang="en-US" sz="1400" b="0" i="0" kern="1200" dirty="0" smtClean="0"/>
            <a:t>操作才将结果返回到驱动程序时才会计算转换。</a:t>
          </a:r>
          <a:endParaRPr lang="zh-CN" altLang="en-US" sz="1400" kern="1200" dirty="0"/>
        </a:p>
      </dsp:txBody>
      <dsp:txXfrm rot="-5400000">
        <a:off x="2163320" y="2934443"/>
        <a:ext cx="3850293" cy="945456"/>
      </dsp:txXfrm>
    </dsp:sp>
    <dsp:sp modelId="{23A2065E-FE11-4509-A60B-166927C3CCC6}">
      <dsp:nvSpPr>
        <dsp:cNvPr id="0" name=""/>
        <dsp:cNvSpPr/>
      </dsp:nvSpPr>
      <dsp:spPr>
        <a:xfrm>
          <a:off x="733" y="2752328"/>
          <a:ext cx="2162585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1" kern="1200" dirty="0" smtClean="0"/>
            <a:t>Lazy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1" kern="1200" dirty="0" smtClean="0"/>
            <a:t>惰性求值</a:t>
          </a:r>
          <a:endParaRPr lang="zh-CN" altLang="en-US" sz="2000" kern="1200" dirty="0"/>
        </a:p>
      </dsp:txBody>
      <dsp:txXfrm>
        <a:off x="64667" y="2816262"/>
        <a:ext cx="2034717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20AA-6E3F-4F0D-9DE5-9E637392E2D2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flatMap</a:t>
          </a:r>
          <a:endParaRPr lang="zh-CN" altLang="en-US" sz="1400" kern="1200" dirty="0"/>
        </a:p>
      </dsp:txBody>
      <dsp:txXfrm rot="-5400000">
        <a:off x="2932264" y="234830"/>
        <a:ext cx="902150" cy="1036955"/>
      </dsp:txXfrm>
    </dsp:sp>
    <dsp:sp modelId="{5DD4BB9E-56F9-4646-BA5E-1A9436E54AE7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D851-D28B-4355-86F4-ABE569B48B54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map</a:t>
          </a:r>
          <a:endParaRPr lang="zh-CN" altLang="en-US" sz="1400" kern="1200" dirty="0"/>
        </a:p>
      </dsp:txBody>
      <dsp:txXfrm rot="-5400000">
        <a:off x="1516784" y="234830"/>
        <a:ext cx="902150" cy="1036955"/>
      </dsp:txXfrm>
    </dsp:sp>
    <dsp:sp modelId="{81E15477-C27D-4EAF-BC71-E9F87DCBE4F5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glom</a:t>
          </a:r>
          <a:endParaRPr lang="zh-CN" altLang="en-US" sz="1400" kern="1200" dirty="0"/>
        </a:p>
      </dsp:txBody>
      <dsp:txXfrm rot="-5400000">
        <a:off x="2221812" y="1513522"/>
        <a:ext cx="902150" cy="1036955"/>
      </dsp:txXfrm>
    </dsp:sp>
    <dsp:sp modelId="{B0718A0E-55FA-40CD-BA85-64DF1ADBFD90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25387-344B-4E1B-962C-A8C211C729CA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union</a:t>
          </a:r>
          <a:endParaRPr lang="zh-CN" altLang="en-US" sz="1400" kern="1200" dirty="0"/>
        </a:p>
      </dsp:txBody>
      <dsp:txXfrm rot="-5400000">
        <a:off x="3637293" y="1513522"/>
        <a:ext cx="902150" cy="1036955"/>
      </dsp:txXfrm>
    </dsp:sp>
    <dsp:sp modelId="{0A5BC26A-4395-45A0-AD0D-270A0AD87DE9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groupBy</a:t>
          </a:r>
          <a:endParaRPr lang="zh-CN" altLang="en-US" sz="1400" kern="1200" dirty="0"/>
        </a:p>
      </dsp:txBody>
      <dsp:txXfrm rot="-5400000">
        <a:off x="2932264" y="2792215"/>
        <a:ext cx="902150" cy="1036955"/>
      </dsp:txXfrm>
    </dsp:sp>
    <dsp:sp modelId="{9FB90D03-F0C0-4869-A41B-ED9D7CA2EC5A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0A88-04DF-4E5B-B9DE-088648CA8A3A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err="1" smtClean="0"/>
            <a:t>cartesian</a:t>
          </a:r>
          <a:endParaRPr lang="zh-CN" altLang="en-US" sz="1500" kern="1200" dirty="0"/>
        </a:p>
      </dsp:txBody>
      <dsp:txXfrm rot="-5400000">
        <a:off x="1516784" y="2792215"/>
        <a:ext cx="902150" cy="1036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20AA-6E3F-4F0D-9DE5-9E637392E2D2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combineByKey</a:t>
          </a:r>
          <a:endParaRPr lang="zh-CN" altLang="en-US" sz="1400" kern="1200" dirty="0"/>
        </a:p>
      </dsp:txBody>
      <dsp:txXfrm rot="-5400000">
        <a:off x="2932264" y="234830"/>
        <a:ext cx="902150" cy="1036955"/>
      </dsp:txXfrm>
    </dsp:sp>
    <dsp:sp modelId="{5DD4BB9E-56F9-4646-BA5E-1A9436E54AE7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D851-D28B-4355-86F4-ABE569B48B54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mapValues</a:t>
          </a:r>
          <a:endParaRPr lang="zh-CN" altLang="en-US" sz="1400" kern="1200" dirty="0"/>
        </a:p>
      </dsp:txBody>
      <dsp:txXfrm rot="-5400000">
        <a:off x="1516784" y="234830"/>
        <a:ext cx="902150" cy="1036955"/>
      </dsp:txXfrm>
    </dsp:sp>
    <dsp:sp modelId="{81E15477-C27D-4EAF-BC71-E9F87DCBE4F5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cogroup</a:t>
          </a:r>
          <a:endParaRPr lang="zh-CN" altLang="en-US" sz="1400" kern="1200" dirty="0"/>
        </a:p>
      </dsp:txBody>
      <dsp:txXfrm rot="-5400000">
        <a:off x="2221812" y="1513522"/>
        <a:ext cx="902150" cy="1036955"/>
      </dsp:txXfrm>
    </dsp:sp>
    <dsp:sp modelId="{B0718A0E-55FA-40CD-BA85-64DF1ADBFD90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25387-344B-4E1B-962C-A8C211C729CA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join</a:t>
          </a:r>
          <a:endParaRPr lang="zh-CN" altLang="en-US" sz="1600" kern="1200" dirty="0"/>
        </a:p>
      </dsp:txBody>
      <dsp:txXfrm rot="-5400000">
        <a:off x="3637293" y="1513522"/>
        <a:ext cx="902150" cy="1036955"/>
      </dsp:txXfrm>
    </dsp:sp>
    <dsp:sp modelId="{0A5BC26A-4395-45A0-AD0D-270A0AD87DE9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err="1" smtClean="0"/>
            <a:t>leftOutJoin</a:t>
          </a:r>
          <a:endParaRPr lang="zh-CN" altLang="en-US" sz="1300" kern="1200" dirty="0"/>
        </a:p>
      </dsp:txBody>
      <dsp:txXfrm rot="-5400000">
        <a:off x="2932264" y="2792215"/>
        <a:ext cx="902150" cy="1036955"/>
      </dsp:txXfrm>
    </dsp:sp>
    <dsp:sp modelId="{9FB90D03-F0C0-4869-A41B-ED9D7CA2EC5A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0A88-04DF-4E5B-B9DE-088648CA8A3A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err="1" smtClean="0"/>
            <a:t>rightOutJoin</a:t>
          </a:r>
          <a:endParaRPr lang="zh-CN" altLang="en-US" sz="1300" kern="1200" dirty="0"/>
        </a:p>
      </dsp:txBody>
      <dsp:txXfrm rot="-5400000">
        <a:off x="1516784" y="2792215"/>
        <a:ext cx="902150" cy="10369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20AA-6E3F-4F0D-9DE5-9E637392E2D2}">
      <dsp:nvSpPr>
        <dsp:cNvPr id="0" name=""/>
        <dsp:cNvSpPr/>
      </dsp:nvSpPr>
      <dsp:spPr>
        <a:xfrm rot="5400000">
          <a:off x="263010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saveAsTextFile</a:t>
          </a:r>
          <a:endParaRPr lang="zh-CN" altLang="en-US" sz="1400" kern="1200" dirty="0"/>
        </a:p>
      </dsp:txBody>
      <dsp:txXfrm rot="-5400000">
        <a:off x="2932264" y="234830"/>
        <a:ext cx="902150" cy="1036955"/>
      </dsp:txXfrm>
    </dsp:sp>
    <dsp:sp modelId="{5DD4BB9E-56F9-4646-BA5E-1A9436E54AE7}">
      <dsp:nvSpPr>
        <dsp:cNvPr id="0" name=""/>
        <dsp:cNvSpPr/>
      </dsp:nvSpPr>
      <dsp:spPr>
        <a:xfrm>
          <a:off x="4078426" y="301365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D851-D28B-4355-86F4-ABE569B48B54}">
      <dsp:nvSpPr>
        <dsp:cNvPr id="0" name=""/>
        <dsp:cNvSpPr/>
      </dsp:nvSpPr>
      <dsp:spPr>
        <a:xfrm rot="5400000">
          <a:off x="1214624" y="97992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err="1" smtClean="0"/>
            <a:t>foreach</a:t>
          </a:r>
          <a:endParaRPr lang="zh-CN" altLang="en-US" sz="1400" kern="1200" dirty="0"/>
        </a:p>
      </dsp:txBody>
      <dsp:txXfrm rot="-5400000">
        <a:off x="1516784" y="234830"/>
        <a:ext cx="902150" cy="1036955"/>
      </dsp:txXfrm>
    </dsp:sp>
    <dsp:sp modelId="{81E15477-C27D-4EAF-BC71-E9F87DCBE4F5}">
      <dsp:nvSpPr>
        <dsp:cNvPr id="0" name=""/>
        <dsp:cNvSpPr/>
      </dsp:nvSpPr>
      <dsp:spPr>
        <a:xfrm rot="5400000">
          <a:off x="1919652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lookup</a:t>
          </a:r>
          <a:endParaRPr lang="zh-CN" altLang="en-US" sz="1400" kern="1200" dirty="0"/>
        </a:p>
      </dsp:txBody>
      <dsp:txXfrm rot="-5400000">
        <a:off x="2221812" y="1513522"/>
        <a:ext cx="902150" cy="1036955"/>
      </dsp:txXfrm>
    </dsp:sp>
    <dsp:sp modelId="{B0718A0E-55FA-40CD-BA85-64DF1ADBFD90}">
      <dsp:nvSpPr>
        <dsp:cNvPr id="0" name=""/>
        <dsp:cNvSpPr/>
      </dsp:nvSpPr>
      <dsp:spPr>
        <a:xfrm>
          <a:off x="336351" y="1580058"/>
          <a:ext cx="1626989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25387-344B-4E1B-962C-A8C211C729CA}">
      <dsp:nvSpPr>
        <dsp:cNvPr id="0" name=""/>
        <dsp:cNvSpPr/>
      </dsp:nvSpPr>
      <dsp:spPr>
        <a:xfrm rot="5400000">
          <a:off x="3335133" y="1376684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top</a:t>
          </a:r>
          <a:endParaRPr lang="zh-CN" altLang="en-US" sz="1600" kern="1200" dirty="0"/>
        </a:p>
      </dsp:txBody>
      <dsp:txXfrm rot="-5400000">
        <a:off x="3637293" y="1513522"/>
        <a:ext cx="902150" cy="1036955"/>
      </dsp:txXfrm>
    </dsp:sp>
    <dsp:sp modelId="{0A5BC26A-4395-45A0-AD0D-270A0AD87DE9}">
      <dsp:nvSpPr>
        <dsp:cNvPr id="0" name=""/>
        <dsp:cNvSpPr/>
      </dsp:nvSpPr>
      <dsp:spPr>
        <a:xfrm rot="5400000">
          <a:off x="263010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/>
            <a:t>fold</a:t>
          </a:r>
          <a:endParaRPr lang="zh-CN" altLang="en-US" sz="1400" kern="1200" dirty="0"/>
        </a:p>
      </dsp:txBody>
      <dsp:txXfrm rot="-5400000">
        <a:off x="2932264" y="2792215"/>
        <a:ext cx="902150" cy="1036955"/>
      </dsp:txXfrm>
    </dsp:sp>
    <dsp:sp modelId="{9FB90D03-F0C0-4869-A41B-ED9D7CA2EC5A}">
      <dsp:nvSpPr>
        <dsp:cNvPr id="0" name=""/>
        <dsp:cNvSpPr/>
      </dsp:nvSpPr>
      <dsp:spPr>
        <a:xfrm>
          <a:off x="4078426" y="2858751"/>
          <a:ext cx="1681222" cy="903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80A88-04DF-4E5B-B9DE-088648CA8A3A}">
      <dsp:nvSpPr>
        <dsp:cNvPr id="0" name=""/>
        <dsp:cNvSpPr/>
      </dsp:nvSpPr>
      <dsp:spPr>
        <a:xfrm rot="5400000">
          <a:off x="1214624" y="2655377"/>
          <a:ext cx="1506471" cy="131063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reduce</a:t>
          </a:r>
          <a:endParaRPr lang="zh-CN" altLang="en-US" sz="1600" kern="1200" dirty="0"/>
        </a:p>
      </dsp:txBody>
      <dsp:txXfrm rot="-5400000">
        <a:off x="1516784" y="2792215"/>
        <a:ext cx="902150" cy="103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2019/1/2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2019/1/2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60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最早的解决方案是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MR</a:t>
            </a:r>
            <a:r>
              <a:rPr lang="zh-CN" altLang="en-US" dirty="0" smtClean="0"/>
              <a:t>编程模型。谷歌是闭源的，谷歌的数据中心规模很大可能几万台主机。最迫切需要的是面向中小企业的解决方案。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64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27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文件按照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en-US" altLang="zh-CN" dirty="0" smtClean="0"/>
              <a:t>HDFS</a:t>
            </a:r>
            <a:r>
              <a:rPr lang="zh-CN" altLang="en-US" dirty="0" smtClean="0"/>
              <a:t>靠多副本容灾，</a:t>
            </a:r>
            <a:endParaRPr lang="en-US" altLang="zh-CN" dirty="0" smtClean="0"/>
          </a:p>
          <a:p>
            <a:r>
              <a:rPr lang="zh-CN" altLang="en-US" dirty="0" smtClean="0"/>
              <a:t>要点：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主从架构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2.Namenode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主要维护两个文件，一个是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fsimage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，一个是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editlog</a:t>
            </a:r>
            <a:endParaRPr lang="en-US" altLang="zh-CN" dirty="0" smtClean="0"/>
          </a:p>
          <a:p>
            <a:r>
              <a:rPr lang="en-US" altLang="zh-CN" dirty="0" smtClean="0"/>
              <a:t>3.Datanode</a:t>
            </a:r>
            <a:r>
              <a:rPr lang="zh-CN" altLang="en-US" dirty="0" smtClean="0"/>
              <a:t>会向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发送心跳包已显示自己存在</a:t>
            </a:r>
            <a:endParaRPr lang="en-US" altLang="zh-CN" dirty="0" smtClean="0"/>
          </a:p>
          <a:p>
            <a:r>
              <a:rPr lang="en-US" altLang="zh-CN" dirty="0" smtClean="0"/>
              <a:t>4.Datanode</a:t>
            </a:r>
            <a:r>
              <a:rPr lang="zh-CN" altLang="en-US" dirty="0" smtClean="0"/>
              <a:t>会向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发送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blockReport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：进行周期性数据块汇报</a:t>
            </a:r>
            <a:endParaRPr lang="en-US" altLang="zh-CN" dirty="0" smtClean="0"/>
          </a:p>
          <a:p>
            <a:r>
              <a:rPr lang="en-US" altLang="zh-CN" dirty="0" smtClean="0"/>
              <a:t>5.hdfs</a:t>
            </a:r>
            <a:r>
              <a:rPr lang="zh-CN" altLang="en-US" dirty="0" smtClean="0"/>
              <a:t>安全模式：搜索到足够副本之前，只能读。每个数据块都有副本数，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接收到的副本信息比例大于一个比例时才退出安全模式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391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两个文件由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nameNode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维护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为了避免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editlog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不断增大，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secondary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namenode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会周期性合并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fsimage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edits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成新的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fsimage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，新的操作记录会写入新的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editlog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中，这个周期可以自己设置。放在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secondary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namenode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的原因？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637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" y="485337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rgbClr val="0091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2018年5月17日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6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8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6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64646" y="5201392"/>
            <a:ext cx="221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</a:rPr>
              <a:t>Thanks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66255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科技</a:t>
            </a:r>
            <a:endParaRPr lang="zh-CN" altLang="en-US" sz="4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376843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呵护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587431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未来</a:t>
            </a:r>
            <a:endParaRPr lang="zh-CN" altLang="en-US" sz="40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239256"/>
            <a:ext cx="79564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本胶片及其附件含有海康威视公司的保密信息，仅限于公司内部传阅及培训学习使用。</a:t>
            </a: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禁止任何其他人以任何形式使用（包括但不限于全部或部分地泄露、复制、或散发）本胶片中的信息。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如果您发现本胶片用于规定用途之外的情况，请您立即电话或邮件通知信息安全管理人员！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65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lvl="0" algn="l" defTabSz="914400" eaLnBrk="1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9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0070" y="5825979"/>
            <a:ext cx="6955750" cy="880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及其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附件含有海康威视公司的保密信息，仅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限于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公司内部传阅及培训学习使用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禁止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任何其他人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以任何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形式使用（包括但不限于全部或部分地泄露、复制、或散发）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信息。如果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您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发现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胶片用于规定用途之外的情况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，请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您立即电话或邮件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通知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信息安全管理人员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1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410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400" b="1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1267"/>
            <a:ext cx="9142884" cy="3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/>
          </p:cNvSpPr>
          <p:nvPr userDrawn="1"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Co., Ltd.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未标题-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d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1791"/>
            <a:ext cx="9142884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/>
          <p:cNvSpPr>
            <a:spLocks/>
          </p:cNvSpPr>
          <p:nvPr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Co., Ltd.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7" name="Picture 4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 descr="未标题-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89" y="402953"/>
            <a:ext cx="1913186" cy="2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6774"/>
            <a:ext cx="9142884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05" y="6103442"/>
            <a:ext cx="1508001" cy="4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3"/>
          <p:cNvSpPr>
            <a:spLocks/>
          </p:cNvSpPr>
          <p:nvPr/>
        </p:nvSpPr>
        <p:spPr bwMode="auto">
          <a:xfrm>
            <a:off x="2013645" y="1791520"/>
            <a:ext cx="5115595" cy="840506"/>
          </a:xfrm>
          <a:custGeom>
            <a:avLst/>
            <a:gdLst>
              <a:gd name="T0" fmla="*/ 3637757 w 21600"/>
              <a:gd name="T1" fmla="*/ 597694 h 21600"/>
              <a:gd name="T2" fmla="*/ 3637757 w 21600"/>
              <a:gd name="T3" fmla="*/ 597694 h 21600"/>
              <a:gd name="T4" fmla="*/ 3637757 w 21600"/>
              <a:gd name="T5" fmla="*/ 597694 h 21600"/>
              <a:gd name="T6" fmla="*/ 3637757 w 21600"/>
              <a:gd name="T7" fmla="*/ 59769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144" tIns="17144" rIns="17144" bIns="17144" anchor="ctr"/>
          <a:lstStyle>
            <a:lvl1pPr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zh-CN" altLang="en-US" sz="6328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科技</a:t>
            </a:r>
            <a:r>
              <a:rPr lang="zh-CN" altLang="en-US" sz="6328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呵护</a:t>
            </a:r>
            <a:r>
              <a:rPr lang="zh-CN" altLang="en-US" sz="6328" b="1" dirty="0" smtClean="0">
                <a:solidFill>
                  <a:srgbClr val="0070C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未来</a:t>
            </a:r>
            <a:endParaRPr lang="zh-CN" altLang="en-US" sz="2391" dirty="0" smtClean="0">
              <a:latin typeface="全新硬笔行书简" panose="02010600040101010101" pitchFamily="2" charset="-122"/>
              <a:ea typeface="全新硬笔行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iming>
    <p:tnLst>
      <p:par>
        <p:cTn id="1" dur="indefinite" restart="never" nodeType="tmRoot"/>
      </p:par>
    </p:tnLst>
  </p:timing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F4D-4196-4228-82E4-ECE1290848B6}" type="datetimeFigureOut">
              <a:rPr lang="zh-CN" altLang="en-US" smtClean="0"/>
              <a:pPr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0" y="4757632"/>
            <a:ext cx="9144000" cy="55399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tx1"/>
                </a:solidFill>
              </a:rPr>
              <a:t>Spark RDD</a:t>
            </a:r>
            <a:r>
              <a:rPr lang="zh-CN" altLang="en-US" sz="3600" dirty="0" smtClean="0">
                <a:solidFill>
                  <a:schemeClr val="tx1"/>
                </a:solidFill>
              </a:rPr>
              <a:t>编程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983214" y="6224612"/>
            <a:ext cx="1434606" cy="296863"/>
          </a:xfrm>
        </p:spPr>
        <p:txBody>
          <a:bodyPr/>
          <a:lstStyle/>
          <a:p>
            <a:fld id="{0D2BF3EC-2182-40F2-A240-A02F5201FE16}" type="datetime2">
              <a:rPr lang="zh-CN" altLang="en-US" smtClean="0">
                <a:solidFill>
                  <a:schemeClr val="tx1"/>
                </a:solidFill>
              </a:rPr>
              <a:pPr/>
              <a:t>2019年1月2日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80260" y="160020"/>
            <a:ext cx="194310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8820" y="160020"/>
            <a:ext cx="188595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88" y="2238313"/>
            <a:ext cx="4617783" cy="330989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15844" y="1005384"/>
            <a:ext cx="538480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 = sc.parallelize(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rdd1.map(e=&gt;e*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).collect().foreach(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0291" y="234375"/>
            <a:ext cx="6649794" cy="478145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flatMap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745" y="2341196"/>
            <a:ext cx="4658233" cy="3338884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1669" y="1027636"/>
            <a:ext cx="665438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 = sc.parallelize(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lang="en-US" altLang="zh-CN" dirty="0">
                <a:solidFill>
                  <a:srgbClr val="CC7832"/>
                </a:solidFill>
                <a:latin typeface="宋体" panose="02010600030101010101" pitchFamily="2" charset="-122"/>
              </a:rPr>
              <a:t>,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rdd1.flatMap(e=&gt;e).foreach(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>
                <a:solidFill>
                  <a:schemeClr val="tx1"/>
                </a:solidFill>
              </a:rPr>
              <a:t>mapPartitions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76" y="1979839"/>
            <a:ext cx="5092943" cy="374553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0946" y="1053792"/>
            <a:ext cx="7051386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rdd1:RDD[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Int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] = sc.parallelize(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Array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7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8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9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rdd1.mapPartitions(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function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).glom().foreach(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glom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98" y="2309183"/>
            <a:ext cx="5196517" cy="382170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0153" y="904419"/>
            <a:ext cx="751210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data =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//[1,2,3,4,5,6]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rdd2 = sc.parallelize(data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rdd2.glom().collect().foreach(e=&gt;{e.foreach(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;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()})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;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//[[1,2,3],[4,5,6]]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union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09" y="1582917"/>
            <a:ext cx="5069947" cy="36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cartesian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0" y="2242675"/>
            <a:ext cx="3287682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groupBy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84" y="2295338"/>
            <a:ext cx="4775892" cy="30580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2680" y="1319263"/>
            <a:ext cx="784569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rdd1.groupBy(e=&gt;{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if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(e%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==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</a:rPr>
              <a:t>"even"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else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</a:rPr>
              <a:t>"odd"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}).foreach(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filter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67" y="2483499"/>
            <a:ext cx="3808126" cy="24384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94262" y="1132069"/>
            <a:ext cx="57317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 = sc.parallelize(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5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rdd1.filter(e=&gt;e%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==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).foreach(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distinct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63" y="1813720"/>
            <a:ext cx="4668228" cy="33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subtract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15" y="2113995"/>
            <a:ext cx="4545378" cy="390103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2771" y="712520"/>
            <a:ext cx="549381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 = sc.parallelize(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rdd2 = sc.parallelize(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rdd1.subtract(rdd2).collect().foreach(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9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RDD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35410" y="1523945"/>
            <a:ext cx="43282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Resilient Distributed Dataset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表示分布在多个计算节点上可以并行操作的元素集合，是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主要的编程抽象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1.bdstatic.com/70cFuXSh_Q1YnxGkpoWK1HF6hhy/it/u=2293173642,1232128481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70" y="3159344"/>
            <a:ext cx="2400313" cy="24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Key-Value</a:t>
            </a:r>
            <a:r>
              <a:rPr lang="zh-CN" altLang="en-US" dirty="0">
                <a:solidFill>
                  <a:schemeClr val="tx1"/>
                </a:solidFill>
              </a:rPr>
              <a:t>型</a:t>
            </a:r>
            <a:r>
              <a:rPr lang="en-US" altLang="zh-CN" dirty="0">
                <a:solidFill>
                  <a:schemeClr val="tx1"/>
                </a:solidFill>
              </a:rPr>
              <a:t>Transformation</a:t>
            </a:r>
            <a:r>
              <a:rPr lang="zh-CN" altLang="en-US" dirty="0">
                <a:solidFill>
                  <a:schemeClr val="tx1"/>
                </a:solidFill>
              </a:rPr>
              <a:t>算子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61013" y="1281252"/>
            <a:ext cx="6096000" cy="4064000"/>
            <a:chOff x="1524000" y="1397000"/>
            <a:chExt cx="6096000" cy="4064000"/>
          </a:xfrm>
        </p:grpSpPr>
        <p:graphicFrame>
          <p:nvGraphicFramePr>
            <p:cNvPr id="23" name="图示 22"/>
            <p:cNvGraphicFramePr/>
            <p:nvPr>
              <p:extLst>
                <p:ext uri="{D42A27DB-BD31-4B8C-83A1-F6EECF244321}">
                  <p14:modId xmlns:p14="http://schemas.microsoft.com/office/powerpoint/2010/main" val="3667623126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4" name="组合 23"/>
            <p:cNvGrpSpPr/>
            <p:nvPr/>
          </p:nvGrpSpPr>
          <p:grpSpPr>
            <a:xfrm>
              <a:off x="2108977" y="2675764"/>
              <a:ext cx="1310632" cy="1506471"/>
              <a:chOff x="2017571" y="1278763"/>
              <a:chExt cx="1310632" cy="1506471"/>
            </a:xfrm>
          </p:grpSpPr>
          <p:sp>
            <p:nvSpPr>
              <p:cNvPr id="25" name="六边形 24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六边形 4"/>
              <p:cNvSpPr txBox="1"/>
              <p:nvPr/>
            </p:nvSpPr>
            <p:spPr>
              <a:xfrm>
                <a:off x="2017571" y="1513522"/>
                <a:ext cx="1310631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 err="1"/>
                  <a:t>partitionBy</a:t>
                </a:r>
                <a:endParaRPr lang="zh-CN" altLang="en-US" sz="1400" kern="1200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676038" y="1397000"/>
              <a:ext cx="1310630" cy="1506471"/>
              <a:chOff x="2728025" y="71"/>
              <a:chExt cx="1310630" cy="1506471"/>
            </a:xfrm>
          </p:grpSpPr>
          <p:sp>
            <p:nvSpPr>
              <p:cNvPr id="28" name="六边形 27"/>
              <p:cNvSpPr/>
              <p:nvPr/>
            </p:nvSpPr>
            <p:spPr>
              <a:xfrm rot="5400000">
                <a:off x="263010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六边形 4"/>
              <p:cNvSpPr txBox="1"/>
              <p:nvPr/>
            </p:nvSpPr>
            <p:spPr>
              <a:xfrm>
                <a:off x="2932264" y="234830"/>
                <a:ext cx="902150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 err="1"/>
                  <a:t>reduceByKey</a:t>
                </a:r>
                <a:endParaRPr lang="zh-CN" altLang="en-US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solidFill>
                  <a:schemeClr val="tx1"/>
                </a:solidFill>
              </a:rPr>
              <a:t/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dirty="0" err="1">
                <a:solidFill>
                  <a:schemeClr val="tx1"/>
                </a:solidFill>
              </a:rPr>
              <a:t>mapValues</a:t>
            </a:r>
            <a:r>
              <a:rPr lang="zh-CN" altLang="en-US" dirty="0">
                <a:solidFill>
                  <a:schemeClr val="tx1"/>
                </a:solidFill>
              </a:rPr>
              <a:t/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55" y="1897282"/>
            <a:ext cx="4684377" cy="33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>
                <a:solidFill>
                  <a:schemeClr val="tx1"/>
                </a:solidFill>
              </a:rPr>
              <a:t>combineByKey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2" y="2869704"/>
            <a:ext cx="7482559" cy="331526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91787" y="1747777"/>
            <a:ext cx="192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633" y="1108204"/>
            <a:ext cx="896431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d1.combineByKey(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  score =&gt; 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score)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(c1: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宋体" panose="02010600030101010101" pitchFamily="2" charset="-122"/>
              </a:rPr>
              <a:t>MVType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newScore) =&gt; (c1._1 +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c1._2 + newScore)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(c1: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宋体" panose="02010600030101010101" pitchFamily="2" charset="-122"/>
              </a:rPr>
              <a:t>MVType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c2: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4E807D"/>
                </a:solidFill>
                <a:effectLst/>
                <a:latin typeface="宋体" panose="02010600030101010101" pitchFamily="2" charset="-122"/>
              </a:rPr>
              <a:t>MVType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 =&gt; (c1._1 + c2._1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c1._2 + c2._2)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).map { 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case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(num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socre)) =&gt; (name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s</a:t>
            </a:r>
            <a:r>
              <a:rPr kumimoji="0" lang="en-US" altLang="zh-CN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cor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e / num) }.foreach(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reduceByKey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1" y="1790711"/>
            <a:ext cx="5040170" cy="40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partitionBy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4" y="1513686"/>
            <a:ext cx="4724211" cy="43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 smtClean="0">
                <a:solidFill>
                  <a:schemeClr val="tx1"/>
                </a:solidFill>
              </a:rPr>
              <a:t>cogroup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68" y="1944414"/>
            <a:ext cx="6830285" cy="352151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7269" y="866802"/>
            <a:ext cx="8616461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x = sc.parallelize(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Array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</a:rPr>
              <a:t>"tom"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</a:rPr>
              <a:t>"lily"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//(id,name)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y = sc.parallelize(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Array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98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6897BB"/>
                </a:solidFill>
                <a:latin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9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6897BB"/>
                </a:solidFill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9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89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)))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//(id,score)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x.cogroup(y).collect().foreach(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println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0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Join,leftOutJoin,rightOutJoin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75967" y="194574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其他的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看代码吧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1" y="835645"/>
            <a:ext cx="5707780" cy="29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181" y="3676185"/>
            <a:ext cx="5547786" cy="28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Actions</a:t>
            </a:r>
            <a:r>
              <a:rPr lang="zh-CN" altLang="en-US" dirty="0" smtClean="0">
                <a:solidFill>
                  <a:schemeClr val="tx1"/>
                </a:solidFill>
              </a:rPr>
              <a:t>算子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1013" y="1281252"/>
            <a:ext cx="6096000" cy="4064000"/>
            <a:chOff x="1524000" y="1397000"/>
            <a:chExt cx="6096000" cy="4064000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3829739057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5" name="组合 4"/>
            <p:cNvGrpSpPr/>
            <p:nvPr/>
          </p:nvGrpSpPr>
          <p:grpSpPr>
            <a:xfrm>
              <a:off x="2108977" y="2675764"/>
              <a:ext cx="1310632" cy="1506471"/>
              <a:chOff x="2017571" y="1278763"/>
              <a:chExt cx="1310632" cy="1506471"/>
            </a:xfrm>
          </p:grpSpPr>
          <p:sp>
            <p:nvSpPr>
              <p:cNvPr id="9" name="六边形 8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六边形 4"/>
              <p:cNvSpPr txBox="1"/>
              <p:nvPr/>
            </p:nvSpPr>
            <p:spPr>
              <a:xfrm>
                <a:off x="2017571" y="1513522"/>
                <a:ext cx="1310631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/>
                  <a:t>collect</a:t>
                </a:r>
                <a:endParaRPr lang="zh-CN" altLang="en-US" sz="1400" kern="1200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676038" y="1397000"/>
              <a:ext cx="1310630" cy="1506471"/>
              <a:chOff x="2728025" y="71"/>
              <a:chExt cx="1310630" cy="1506471"/>
            </a:xfrm>
          </p:grpSpPr>
          <p:sp>
            <p:nvSpPr>
              <p:cNvPr id="7" name="六边形 6"/>
              <p:cNvSpPr/>
              <p:nvPr/>
            </p:nvSpPr>
            <p:spPr>
              <a:xfrm rot="5400000">
                <a:off x="263010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六边形 4"/>
              <p:cNvSpPr txBox="1"/>
              <p:nvPr/>
            </p:nvSpPr>
            <p:spPr>
              <a:xfrm>
                <a:off x="2932264" y="234830"/>
                <a:ext cx="902150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 err="1"/>
                  <a:t>saveAsObjectFile</a:t>
                </a:r>
                <a:endParaRPr lang="zh-CN" altLang="en-US" sz="1400" kern="1200" dirty="0"/>
              </a:p>
            </p:txBody>
          </p:sp>
        </p:grpSp>
      </p:grpSp>
      <p:sp>
        <p:nvSpPr>
          <p:cNvPr id="13" name="六边形 12"/>
          <p:cNvSpPr/>
          <p:nvPr/>
        </p:nvSpPr>
        <p:spPr>
          <a:xfrm rot="5400000">
            <a:off x="5170378" y="3936702"/>
            <a:ext cx="1506471" cy="1310630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六边形 4"/>
          <p:cNvSpPr txBox="1"/>
          <p:nvPr/>
        </p:nvSpPr>
        <p:spPr>
          <a:xfrm>
            <a:off x="5268297" y="4073540"/>
            <a:ext cx="1310631" cy="103695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Aft>
                <a:spcPct val="35000"/>
              </a:spcAft>
            </a:pPr>
            <a:r>
              <a:rPr lang="en-US" altLang="zh-CN" sz="1400" dirty="0" smtClean="0"/>
              <a:t>aggregate</a:t>
            </a:r>
            <a:endParaRPr lang="zh-CN" alt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34107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0" dirty="0">
                <a:solidFill>
                  <a:schemeClr val="tx1"/>
                </a:solidFill>
              </a:rPr>
              <a:t>reduce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96" y="2348113"/>
            <a:ext cx="4925028" cy="353011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3041" y="1053709"/>
            <a:ext cx="4551246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var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rdd1 = sc.parallelize(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1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to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</a:rPr>
              <a:t>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(rdd1.reduce((x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</a:rPr>
              <a:t>y)=&gt;x+y))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aggregate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06" y="2245295"/>
            <a:ext cx="6840007" cy="404958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9796" y="712520"/>
            <a:ext cx="6538970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result = sc.parallelize(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1,2,3,4,5,6,7,8,9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.aggregate((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))(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(acc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number) =&gt; (acc._1+number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acc._2+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(par1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par2) =&gt; (par1._1+par2._1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par1._2+par2._2)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60291" y="234375"/>
            <a:ext cx="6318637" cy="47814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RDD</a:t>
            </a:r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154090894"/>
              </p:ext>
            </p:extLst>
          </p:nvPr>
        </p:nvGraphicFramePr>
        <p:xfrm>
          <a:off x="932985" y="136354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64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分区的概念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0449" y="2145709"/>
            <a:ext cx="67130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内部并行计算的一个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计算单元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的数据集在逻辑上被划分为多个分片，每一个分片称为分区，分区的格式决定了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并行计算的粒度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，而每个分区的数值计算都是在一个任务中进行的，因此任务的个数，也是由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准确来说是作业最后一个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的分区数决定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。（见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onenote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23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为什么要分区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9726" y="1085881"/>
            <a:ext cx="63784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en-US" dirty="0" smtClean="0"/>
              <a:t>为了</a:t>
            </a:r>
            <a:r>
              <a:rPr lang="zh-CN" altLang="en-US" dirty="0">
                <a:solidFill>
                  <a:srgbClr val="FF0000"/>
                </a:solidFill>
              </a:rPr>
              <a:t>减少网络传输</a:t>
            </a:r>
            <a:r>
              <a:rPr lang="zh-CN" altLang="en-US" dirty="0"/>
              <a:t>，需要</a:t>
            </a:r>
            <a:r>
              <a:rPr lang="zh-CN" altLang="en-US" dirty="0">
                <a:solidFill>
                  <a:srgbClr val="FF0000"/>
                </a:solidFill>
              </a:rPr>
              <a:t>增加</a:t>
            </a:r>
            <a:r>
              <a:rPr lang="en-US" altLang="zh-CN" dirty="0" err="1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计算负载</a:t>
            </a:r>
            <a:r>
              <a:rPr lang="zh-CN" altLang="en-US" dirty="0"/>
              <a:t>。数据分区，在分布式集群里，网络通信的代价很大，减少网络传输可以极大提升性能。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框架的性能开支主要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IO</a:t>
            </a:r>
            <a:r>
              <a:rPr lang="zh-CN" altLang="en-US" dirty="0" smtClean="0"/>
              <a:t>和</a:t>
            </a:r>
            <a:r>
              <a:rPr lang="zh-CN" altLang="en-US" dirty="0"/>
              <a:t>网络传输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因为</a:t>
            </a:r>
            <a:r>
              <a:rPr lang="zh-CN" altLang="en-US" dirty="0"/>
              <a:t>要大量读写文件，它是不可避免的，但是网络传输是可以避免的，把大文件压缩变小文件， 从而减少网络传输，但是增加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zh-CN" altLang="en-US" dirty="0"/>
              <a:t>计算负载。</a:t>
            </a:r>
          </a:p>
          <a:p>
            <a:endParaRPr lang="zh-CN" altLang="en-US" dirty="0"/>
          </a:p>
          <a:p>
            <a:r>
              <a:rPr lang="en-US" altLang="zh-CN" dirty="0" smtClean="0"/>
              <a:t>         Spark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IO</a:t>
            </a:r>
            <a:r>
              <a:rPr lang="zh-CN" altLang="en-US" dirty="0" smtClean="0"/>
              <a:t>也</a:t>
            </a:r>
            <a:r>
              <a:rPr lang="zh-CN" altLang="en-US" dirty="0"/>
              <a:t>是不可避免的，但是网络传输</a:t>
            </a:r>
            <a:r>
              <a:rPr lang="en-US" altLang="zh-CN" dirty="0"/>
              <a:t>spark</a:t>
            </a:r>
            <a:r>
              <a:rPr lang="zh-CN" altLang="en-US" dirty="0"/>
              <a:t>里面进行了优化。</a:t>
            </a:r>
            <a:r>
              <a:rPr lang="en-US" altLang="zh-CN" dirty="0"/>
              <a:t>spark</a:t>
            </a:r>
            <a:r>
              <a:rPr lang="zh-CN" altLang="en-US" dirty="0" smtClean="0"/>
              <a:t>把</a:t>
            </a:r>
            <a:r>
              <a:rPr lang="en-US" altLang="zh-CN" dirty="0" smtClean="0"/>
              <a:t>RDD</a:t>
            </a:r>
            <a:r>
              <a:rPr lang="zh-CN" altLang="en-US" dirty="0" smtClean="0"/>
              <a:t>进行</a:t>
            </a:r>
            <a:r>
              <a:rPr lang="zh-CN" altLang="en-US" dirty="0"/>
              <a:t>分区（分片），放在集群上</a:t>
            </a:r>
            <a:r>
              <a:rPr lang="zh-CN" altLang="en-US" dirty="0">
                <a:solidFill>
                  <a:srgbClr val="FF0000"/>
                </a:solidFill>
              </a:rPr>
              <a:t>并行计算</a:t>
            </a:r>
            <a:r>
              <a:rPr lang="zh-CN" altLang="en-US" dirty="0"/>
              <a:t>。同一</a:t>
            </a:r>
            <a:r>
              <a:rPr lang="zh-CN" altLang="en-US" dirty="0" smtClean="0"/>
              <a:t>个</a:t>
            </a:r>
            <a:r>
              <a:rPr lang="en-US" altLang="zh-CN" smtClean="0"/>
              <a:t>RDD</a:t>
            </a:r>
            <a:r>
              <a:rPr lang="zh-CN" altLang="en-US" smtClean="0"/>
              <a:t>分片</a:t>
            </a:r>
            <a:r>
              <a:rPr lang="en-US" altLang="zh-CN" dirty="0"/>
              <a:t>100</a:t>
            </a:r>
            <a:r>
              <a:rPr lang="zh-CN" altLang="en-US" dirty="0"/>
              <a:t>个，</a:t>
            </a:r>
            <a:r>
              <a:rPr lang="en-US" altLang="zh-CN" dirty="0"/>
              <a:t>10</a:t>
            </a:r>
            <a:r>
              <a:rPr lang="zh-CN" altLang="en-US" dirty="0"/>
              <a:t>个节点，平均一个节点</a:t>
            </a:r>
            <a:r>
              <a:rPr lang="en-US" altLang="zh-CN" dirty="0"/>
              <a:t>10</a:t>
            </a:r>
            <a:r>
              <a:rPr lang="zh-CN" altLang="en-US" dirty="0"/>
              <a:t>个分区，当进行</a:t>
            </a:r>
            <a:r>
              <a:rPr lang="en-US" altLang="zh-CN" dirty="0"/>
              <a:t>sum</a:t>
            </a:r>
            <a:r>
              <a:rPr lang="zh-CN" altLang="en-US" dirty="0"/>
              <a:t>型的计算的时候，先进行每个分区的</a:t>
            </a:r>
            <a:r>
              <a:rPr lang="en-US" altLang="zh-CN" dirty="0"/>
              <a:t>sum</a:t>
            </a:r>
            <a:r>
              <a:rPr lang="zh-CN" altLang="en-US" dirty="0"/>
              <a:t>，然后把</a:t>
            </a:r>
            <a:r>
              <a:rPr lang="en-US" altLang="zh-CN" dirty="0"/>
              <a:t>sum</a:t>
            </a:r>
            <a:r>
              <a:rPr lang="zh-CN" altLang="en-US" dirty="0"/>
              <a:t>值</a:t>
            </a:r>
            <a:r>
              <a:rPr lang="en-US" altLang="zh-CN" dirty="0"/>
              <a:t>shuffle</a:t>
            </a:r>
            <a:r>
              <a:rPr lang="zh-CN" altLang="en-US" dirty="0"/>
              <a:t>传输到主程序进行全局</a:t>
            </a:r>
            <a:r>
              <a:rPr lang="en-US" altLang="zh-CN" dirty="0"/>
              <a:t>sum</a:t>
            </a:r>
            <a:r>
              <a:rPr lang="zh-CN" altLang="en-US" dirty="0"/>
              <a:t>，所以进行</a:t>
            </a:r>
            <a:r>
              <a:rPr lang="en-US" altLang="zh-CN" dirty="0"/>
              <a:t>sum</a:t>
            </a:r>
            <a:r>
              <a:rPr lang="zh-CN" altLang="en-US" dirty="0"/>
              <a:t>型计算对网络传输非常小。但对于进行</a:t>
            </a:r>
            <a:r>
              <a:rPr lang="en-US" altLang="zh-CN" dirty="0"/>
              <a:t>join</a:t>
            </a:r>
            <a:r>
              <a:rPr lang="zh-CN" altLang="en-US" dirty="0"/>
              <a:t>型的计算的时候，需要把数据本身进行</a:t>
            </a:r>
            <a:r>
              <a:rPr lang="en-US" altLang="zh-CN" dirty="0"/>
              <a:t>shuffle</a:t>
            </a:r>
            <a:r>
              <a:rPr lang="zh-CN" altLang="en-US" dirty="0"/>
              <a:t>，网络开销很大。</a:t>
            </a:r>
          </a:p>
        </p:txBody>
      </p:sp>
    </p:spTree>
    <p:extLst>
      <p:ext uri="{BB962C8B-B14F-4D97-AF65-F5344CB8AC3E}">
        <p14:creationId xmlns:p14="http://schemas.microsoft.com/office/powerpoint/2010/main" val="349459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57" y="824034"/>
            <a:ext cx="685895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1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/>
                </a:solidFill>
              </a:rPr>
              <a:t>spark是如何优化这个问题的呢？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014" y="1195150"/>
            <a:ext cx="78839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ea typeface="Calibri" panose="020F0502020204030204" pitchFamily="34" charset="0"/>
              </a:rPr>
              <a:t>mapreduce</a:t>
            </a:r>
            <a:r>
              <a:rPr lang="zh-CN" altLang="zh-CN" b="1" dirty="0">
                <a:ea typeface="Microsoft YaHei" panose="020B0503020204020204" pitchFamily="34" charset="-122"/>
              </a:rPr>
              <a:t>分区</a:t>
            </a:r>
            <a:r>
              <a:rPr lang="zh-CN" altLang="zh-CN" dirty="0">
                <a:ea typeface="Microsoft YaHei" panose="020B0503020204020204" pitchFamily="34" charset="-122"/>
              </a:rPr>
              <a:t>：就是说</a:t>
            </a:r>
            <a:r>
              <a:rPr lang="en-US" altLang="zh-CN" dirty="0">
                <a:ea typeface="Calibri" panose="020F0502020204030204" pitchFamily="34" charset="0"/>
              </a:rPr>
              <a:t>mapreduce</a:t>
            </a:r>
            <a:r>
              <a:rPr lang="en-US" altLang="zh-CN" dirty="0">
                <a:ea typeface="Microsoft YaHei" panose="020B0503020204020204" pitchFamily="34" charset="-122"/>
              </a:rPr>
              <a:t>的网络传输主要在</a:t>
            </a:r>
            <a:r>
              <a:rPr lang="en-US" altLang="zh-CN" dirty="0">
                <a:ea typeface="Calibri" panose="020F0502020204030204" pitchFamily="34" charset="0"/>
              </a:rPr>
              <a:t>shuffle</a:t>
            </a:r>
            <a:r>
              <a:rPr lang="en-US" altLang="zh-CN" dirty="0">
                <a:ea typeface="Microsoft YaHei" panose="020B0503020204020204" pitchFamily="34" charset="-122"/>
              </a:rPr>
              <a:t>阶段，</a:t>
            </a:r>
            <a:r>
              <a:rPr lang="en-US" altLang="zh-CN" dirty="0">
                <a:ea typeface="Calibri" panose="020F0502020204030204" pitchFamily="34" charset="0"/>
              </a:rPr>
              <a:t>shuffle</a:t>
            </a:r>
            <a:r>
              <a:rPr lang="en-US" altLang="zh-CN" dirty="0">
                <a:ea typeface="Microsoft YaHei" panose="020B0503020204020204" pitchFamily="34" charset="-122"/>
              </a:rPr>
              <a:t>的根本原因是相同的</a:t>
            </a:r>
            <a:r>
              <a:rPr lang="en-US" altLang="zh-CN" dirty="0">
                <a:ea typeface="Calibri" panose="020F0502020204030204" pitchFamily="34" charset="0"/>
              </a:rPr>
              <a:t>key</a:t>
            </a:r>
            <a:r>
              <a:rPr lang="en-US" altLang="zh-CN" dirty="0">
                <a:ea typeface="Microsoft YaHei" panose="020B0503020204020204" pitchFamily="34" charset="-122"/>
              </a:rPr>
              <a:t>存在不同的节点上，按</a:t>
            </a:r>
            <a:r>
              <a:rPr lang="en-US" altLang="zh-CN" dirty="0">
                <a:ea typeface="Calibri" panose="020F0502020204030204" pitchFamily="34" charset="0"/>
              </a:rPr>
              <a:t>key</a:t>
            </a:r>
            <a:r>
              <a:rPr lang="en-US" altLang="zh-CN" dirty="0">
                <a:ea typeface="Microsoft YaHei" panose="020B0503020204020204" pitchFamily="34" charset="-122"/>
              </a:rPr>
              <a:t>进行聚合的时候不得不进行</a:t>
            </a:r>
            <a:r>
              <a:rPr lang="en-US" altLang="zh-CN" dirty="0">
                <a:ea typeface="Calibri" panose="020F0502020204030204" pitchFamily="34" charset="0"/>
              </a:rPr>
              <a:t>shuffle</a:t>
            </a:r>
            <a:r>
              <a:rPr lang="en-US" altLang="zh-CN" dirty="0">
                <a:ea typeface="Microsoft YaHei" panose="020B0503020204020204" pitchFamily="34" charset="-122"/>
              </a:rPr>
              <a:t>。</a:t>
            </a:r>
            <a:r>
              <a:rPr lang="en-US" altLang="zh-CN" dirty="0">
                <a:ea typeface="Calibri" panose="020F0502020204030204" pitchFamily="34" charset="0"/>
              </a:rPr>
              <a:t>shuffle</a:t>
            </a:r>
            <a:r>
              <a:rPr lang="en-US" altLang="zh-CN" dirty="0">
                <a:ea typeface="Microsoft YaHei" panose="020B0503020204020204" pitchFamily="34" charset="-122"/>
              </a:rPr>
              <a:t>是非常影响网络的，它要把所有的数据混在一起走网络，然后它才能把相同的</a:t>
            </a:r>
            <a:r>
              <a:rPr lang="en-US" altLang="zh-CN" dirty="0">
                <a:ea typeface="Calibri" panose="020F0502020204030204" pitchFamily="34" charset="0"/>
              </a:rPr>
              <a:t>key</a:t>
            </a:r>
            <a:r>
              <a:rPr lang="en-US" altLang="zh-CN" dirty="0">
                <a:ea typeface="Microsoft YaHei" panose="020B0503020204020204" pitchFamily="34" charset="-122"/>
              </a:rPr>
              <a:t>的数据拉到一起。要进行</a:t>
            </a:r>
            <a:r>
              <a:rPr lang="en-US" altLang="zh-CN" dirty="0">
                <a:ea typeface="Calibri" panose="020F0502020204030204" pitchFamily="34" charset="0"/>
              </a:rPr>
              <a:t>shuffle</a:t>
            </a:r>
            <a:r>
              <a:rPr lang="en-US" altLang="zh-CN" dirty="0">
                <a:ea typeface="Microsoft YaHei" panose="020B0503020204020204" pitchFamily="34" charset="-122"/>
              </a:rPr>
              <a:t>是存储决定的。</a:t>
            </a:r>
            <a:endParaRPr lang="zh-CN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ea typeface="Calibri" panose="020F0502020204030204" pitchFamily="34" charset="0"/>
              </a:rPr>
              <a:t>spark</a:t>
            </a:r>
            <a:r>
              <a:rPr lang="zh-CN" altLang="zh-CN" b="1" dirty="0">
                <a:ea typeface="Microsoft YaHei" panose="020B0503020204020204" pitchFamily="34" charset="-122"/>
              </a:rPr>
              <a:t>分区</a:t>
            </a:r>
            <a:r>
              <a:rPr lang="zh-CN" altLang="zh-CN" dirty="0">
                <a:ea typeface="Microsoft YaHei" panose="020B0503020204020204" pitchFamily="34" charset="-122"/>
              </a:rPr>
              <a:t>：</a:t>
            </a:r>
            <a:r>
              <a:rPr lang="en-US" altLang="zh-CN" dirty="0" err="1">
                <a:ea typeface="Calibri" panose="020F0502020204030204" pitchFamily="34" charset="0"/>
              </a:rPr>
              <a:t>spark</a:t>
            </a:r>
            <a:r>
              <a:rPr lang="en-US" altLang="zh-CN" dirty="0" err="1">
                <a:ea typeface="Microsoft YaHei" panose="020B0503020204020204" pitchFamily="34" charset="-122"/>
              </a:rPr>
              <a:t>会基于</a:t>
            </a:r>
            <a:r>
              <a:rPr lang="en-US" altLang="zh-CN" dirty="0" err="1">
                <a:ea typeface="Calibri" panose="020F0502020204030204" pitchFamily="34" charset="0"/>
              </a:rPr>
              <a:t>key</a:t>
            </a:r>
            <a:r>
              <a:rPr lang="en-US" altLang="zh-CN" dirty="0" err="1">
                <a:ea typeface="Microsoft YaHei" panose="020B0503020204020204" pitchFamily="34" charset="-122"/>
              </a:rPr>
              <a:t>进行分区，也就是</a:t>
            </a:r>
            <a:r>
              <a:rPr lang="en-US" altLang="zh-CN" dirty="0" err="1">
                <a:ea typeface="Calibri" panose="020F0502020204030204" pitchFamily="34" charset="0"/>
              </a:rPr>
              <a:t>key</a:t>
            </a:r>
            <a:r>
              <a:rPr lang="en-US" altLang="zh-CN" dirty="0" err="1">
                <a:ea typeface="Microsoft YaHei" panose="020B0503020204020204" pitchFamily="34" charset="-122"/>
              </a:rPr>
              <a:t>的</a:t>
            </a:r>
            <a:r>
              <a:rPr lang="en-US" altLang="zh-CN" dirty="0" err="1">
                <a:ea typeface="Calibri" panose="020F0502020204030204" pitchFamily="34" charset="0"/>
              </a:rPr>
              <a:t>hashcode</a:t>
            </a:r>
            <a:r>
              <a:rPr lang="en-US" altLang="zh-CN" dirty="0" err="1">
                <a:ea typeface="Microsoft YaHei" panose="020B0503020204020204" pitchFamily="34" charset="-122"/>
              </a:rPr>
              <a:t>进行分区（相同的</a:t>
            </a:r>
            <a:r>
              <a:rPr lang="en-US" altLang="zh-CN" dirty="0" err="1">
                <a:ea typeface="Calibri" panose="020F0502020204030204" pitchFamily="34" charset="0"/>
              </a:rPr>
              <a:t>key</a:t>
            </a:r>
            <a:r>
              <a:rPr lang="en-US" altLang="zh-CN" dirty="0" err="1">
                <a:ea typeface="Microsoft YaHei" panose="020B0503020204020204" pitchFamily="34" charset="-122"/>
              </a:rPr>
              <a:t>，它的</a:t>
            </a:r>
            <a:r>
              <a:rPr lang="en-US" altLang="zh-CN" dirty="0" err="1">
                <a:ea typeface="Calibri" panose="020F0502020204030204" pitchFamily="34" charset="0"/>
              </a:rPr>
              <a:t>hashcode</a:t>
            </a:r>
            <a:r>
              <a:rPr lang="en-US" altLang="zh-CN" dirty="0" err="1">
                <a:ea typeface="Microsoft YaHei" panose="020B0503020204020204" pitchFamily="34" charset="-122"/>
              </a:rPr>
              <a:t>相同</a:t>
            </a:r>
            <a:r>
              <a:rPr lang="en-US" altLang="zh-CN" dirty="0">
                <a:ea typeface="Microsoft YaHei" panose="020B0503020204020204" pitchFamily="34" charset="-122"/>
              </a:rPr>
              <a:t>）。所以，它进行分区的时候</a:t>
            </a:r>
            <a:r>
              <a:rPr lang="en-US" altLang="zh-CN" dirty="0">
                <a:ea typeface="Calibri" panose="020F0502020204030204" pitchFamily="34" charset="0"/>
              </a:rPr>
              <a:t>100t</a:t>
            </a:r>
            <a:r>
              <a:rPr lang="en-US" altLang="zh-CN" dirty="0">
                <a:ea typeface="Microsoft YaHei" panose="020B0503020204020204" pitchFamily="34" charset="-122"/>
              </a:rPr>
              <a:t>的数据分成</a:t>
            </a:r>
            <a:r>
              <a:rPr lang="en-US" altLang="zh-CN" dirty="0">
                <a:ea typeface="Calibri" panose="020F0502020204030204" pitchFamily="34" charset="0"/>
              </a:rPr>
              <a:t>10</a:t>
            </a:r>
            <a:r>
              <a:rPr lang="en-US" altLang="zh-CN" dirty="0">
                <a:ea typeface="Microsoft YaHei" panose="020B0503020204020204" pitchFamily="34" charset="-122"/>
              </a:rPr>
              <a:t>份，每部分</a:t>
            </a:r>
            <a:r>
              <a:rPr lang="en-US" altLang="zh-CN" dirty="0">
                <a:ea typeface="Calibri" panose="020F0502020204030204" pitchFamily="34" charset="0"/>
              </a:rPr>
              <a:t>10</a:t>
            </a:r>
            <a:r>
              <a:rPr lang="en-US" altLang="zh-CN" dirty="0">
                <a:ea typeface="Microsoft YaHei" panose="020B0503020204020204" pitchFamily="34" charset="-122"/>
              </a:rPr>
              <a:t>个</a:t>
            </a:r>
            <a:r>
              <a:rPr lang="en-US" altLang="zh-CN" dirty="0">
                <a:ea typeface="Calibri" panose="020F0502020204030204" pitchFamily="34" charset="0"/>
              </a:rPr>
              <a:t>t</a:t>
            </a:r>
            <a:r>
              <a:rPr lang="en-US" altLang="zh-CN" dirty="0">
                <a:ea typeface="Microsoft YaHei" panose="020B0503020204020204" pitchFamily="34" charset="-122"/>
              </a:rPr>
              <a:t>，它能确保相同的</a:t>
            </a:r>
            <a:r>
              <a:rPr lang="en-US" altLang="zh-CN" dirty="0">
                <a:ea typeface="Calibri" panose="020F0502020204030204" pitchFamily="34" charset="0"/>
              </a:rPr>
              <a:t>key</a:t>
            </a:r>
            <a:r>
              <a:rPr lang="en-US" altLang="zh-CN" dirty="0">
                <a:ea typeface="Microsoft YaHei" panose="020B0503020204020204" pitchFamily="34" charset="-122"/>
              </a:rPr>
              <a:t>肯定在一个分区里面，</a:t>
            </a:r>
            <a:r>
              <a:rPr lang="en-US" altLang="zh-CN" dirty="0">
                <a:solidFill>
                  <a:srgbClr val="FF0000"/>
                </a:solidFill>
                <a:ea typeface="Microsoft YaHei" panose="020B0503020204020204" pitchFamily="34" charset="-122"/>
              </a:rPr>
              <a:t>而且它能保证存储的时候相同的</a:t>
            </a:r>
            <a:r>
              <a:rPr lang="en-US" altLang="zh-CN" dirty="0">
                <a:solidFill>
                  <a:srgbClr val="FF0000"/>
                </a:solidFill>
                <a:ea typeface="Calibri" panose="020F0502020204030204" pitchFamily="34" charset="0"/>
              </a:rPr>
              <a:t>key</a:t>
            </a:r>
            <a:r>
              <a:rPr lang="en-US" altLang="zh-CN" dirty="0">
                <a:solidFill>
                  <a:srgbClr val="FF0000"/>
                </a:solidFill>
                <a:ea typeface="Microsoft YaHei" panose="020B0503020204020204" pitchFamily="34" charset="-122"/>
              </a:rPr>
              <a:t>能够存在同一个节点上</a:t>
            </a:r>
            <a:r>
              <a:rPr lang="en-US" altLang="zh-CN" dirty="0">
                <a:ea typeface="Microsoft YaHei" panose="020B0503020204020204" pitchFamily="34" charset="-122"/>
              </a:rPr>
              <a:t>。例如，一个</a:t>
            </a:r>
            <a:r>
              <a:rPr lang="en-US" altLang="zh-CN" dirty="0">
                <a:ea typeface="Calibri" panose="020F0502020204030204" pitchFamily="34" charset="0"/>
              </a:rPr>
              <a:t>rdd</a:t>
            </a:r>
            <a:r>
              <a:rPr lang="en-US" altLang="zh-CN" dirty="0">
                <a:ea typeface="Microsoft YaHei" panose="020B0503020204020204" pitchFamily="34" charset="-122"/>
              </a:rPr>
              <a:t>分成了</a:t>
            </a:r>
            <a:r>
              <a:rPr lang="en-US" altLang="zh-CN" dirty="0">
                <a:ea typeface="Calibri" panose="020F0502020204030204" pitchFamily="34" charset="0"/>
              </a:rPr>
              <a:t>100</a:t>
            </a:r>
            <a:r>
              <a:rPr lang="en-US" altLang="zh-CN" dirty="0">
                <a:ea typeface="Microsoft YaHei" panose="020B0503020204020204" pitchFamily="34" charset="-122"/>
              </a:rPr>
              <a:t>份，集群有</a:t>
            </a:r>
            <a:r>
              <a:rPr lang="en-US" altLang="zh-CN" dirty="0">
                <a:ea typeface="Calibri" panose="020F0502020204030204" pitchFamily="34" charset="0"/>
              </a:rPr>
              <a:t>10</a:t>
            </a:r>
            <a:r>
              <a:rPr lang="en-US" altLang="zh-CN" dirty="0">
                <a:ea typeface="Microsoft YaHei" panose="020B0503020204020204" pitchFamily="34" charset="-122"/>
              </a:rPr>
              <a:t>个节点，所以每个节点存</a:t>
            </a:r>
            <a:r>
              <a:rPr lang="en-US" altLang="zh-CN" dirty="0">
                <a:ea typeface="Calibri" panose="020F0502020204030204" pitchFamily="34" charset="0"/>
              </a:rPr>
              <a:t>10</a:t>
            </a:r>
            <a:r>
              <a:rPr lang="en-US" altLang="zh-CN" dirty="0">
                <a:ea typeface="Microsoft YaHei" panose="020B0503020204020204" pitchFamily="34" charset="-122"/>
              </a:rPr>
              <a:t>份，每一份称为一个分区，</a:t>
            </a:r>
            <a:r>
              <a:rPr lang="en-US" altLang="zh-CN" dirty="0">
                <a:ea typeface="Calibri" panose="020F0502020204030204" pitchFamily="34" charset="0"/>
              </a:rPr>
              <a:t>spark</a:t>
            </a:r>
            <a:r>
              <a:rPr lang="en-US" altLang="zh-CN" dirty="0">
                <a:ea typeface="Microsoft YaHei" panose="020B0503020204020204" pitchFamily="34" charset="-122"/>
              </a:rPr>
              <a:t>能保证相同的</a:t>
            </a:r>
            <a:r>
              <a:rPr lang="en-US" altLang="zh-CN" dirty="0">
                <a:ea typeface="Calibri" panose="020F0502020204030204" pitchFamily="34" charset="0"/>
              </a:rPr>
              <a:t>key</a:t>
            </a:r>
            <a:r>
              <a:rPr lang="en-US" altLang="zh-CN" dirty="0">
                <a:ea typeface="Microsoft YaHei" panose="020B0503020204020204" pitchFamily="34" charset="-122"/>
              </a:rPr>
              <a:t>存在同一个节点上，实际上相同的</a:t>
            </a:r>
            <a:r>
              <a:rPr lang="en-US" altLang="zh-CN" dirty="0">
                <a:ea typeface="Calibri" panose="020F0502020204030204" pitchFamily="34" charset="0"/>
              </a:rPr>
              <a:t>key</a:t>
            </a:r>
            <a:r>
              <a:rPr lang="en-US" altLang="zh-CN" dirty="0">
                <a:ea typeface="Microsoft YaHei" panose="020B0503020204020204" pitchFamily="34" charset="-122"/>
              </a:rPr>
              <a:t>存在同一个分区。</a:t>
            </a:r>
            <a:endParaRPr lang="zh-CN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ea typeface="Calibri" panose="020F0502020204030204" pitchFamily="34" charset="0"/>
              </a:rPr>
              <a:t>key</a:t>
            </a:r>
            <a:r>
              <a:rPr lang="zh-CN" altLang="zh-CN" dirty="0">
                <a:ea typeface="Microsoft YaHei" panose="020B0503020204020204" pitchFamily="34" charset="-122"/>
              </a:rPr>
              <a:t>的分布不均决定了有的分区大有的分区小。没法保证分区数据量完全相等，但它会保证在一个接近的范围。所以对于</a:t>
            </a:r>
            <a:r>
              <a:rPr lang="en-US" altLang="zh-CN" dirty="0" err="1">
                <a:ea typeface="Calibri" panose="020F0502020204030204" pitchFamily="34" charset="0"/>
              </a:rPr>
              <a:t>mapreduce</a:t>
            </a:r>
            <a:r>
              <a:rPr lang="en-US" altLang="zh-CN" dirty="0" err="1">
                <a:ea typeface="Microsoft YaHei" panose="020B0503020204020204" pitchFamily="34" charset="-122"/>
              </a:rPr>
              <a:t>做的某些工作里边，</a:t>
            </a:r>
            <a:r>
              <a:rPr lang="en-US" altLang="zh-CN" dirty="0" err="1">
                <a:ea typeface="Calibri" panose="020F0502020204030204" pitchFamily="34" charset="0"/>
              </a:rPr>
              <a:t>spark</a:t>
            </a:r>
            <a:r>
              <a:rPr lang="en-US" altLang="zh-CN" dirty="0" err="1">
                <a:ea typeface="Microsoft YaHei" panose="020B0503020204020204" pitchFamily="34" charset="-122"/>
              </a:rPr>
              <a:t>就不需要</a:t>
            </a:r>
            <a:r>
              <a:rPr lang="en-US" altLang="zh-CN" dirty="0" err="1">
                <a:ea typeface="Calibri" panose="020F0502020204030204" pitchFamily="34" charset="0"/>
              </a:rPr>
              <a:t>shuffle</a:t>
            </a:r>
            <a:r>
              <a:rPr lang="en-US" altLang="zh-CN" dirty="0" err="1">
                <a:ea typeface="Microsoft YaHei" panose="020B0503020204020204" pitchFamily="34" charset="-122"/>
              </a:rPr>
              <a:t>了，</a:t>
            </a:r>
            <a:r>
              <a:rPr lang="en-US" altLang="zh-CN" dirty="0" err="1">
                <a:ea typeface="Calibri" panose="020F0502020204030204" pitchFamily="34" charset="0"/>
              </a:rPr>
              <a:t>spark</a:t>
            </a:r>
            <a:r>
              <a:rPr lang="en-US" altLang="zh-CN" dirty="0" err="1">
                <a:ea typeface="Microsoft YaHei" panose="020B0503020204020204" pitchFamily="34" charset="-122"/>
              </a:rPr>
              <a:t>解决网络传输这块的根本原理就是这个</a:t>
            </a:r>
            <a:r>
              <a:rPr lang="en-US" altLang="zh-CN" dirty="0">
                <a:ea typeface="Microsoft YaHei" panose="020B0503020204020204" pitchFamily="34" charset="-122"/>
              </a:rPr>
              <a:t>。</a:t>
            </a:r>
            <a:endParaRPr lang="zh-CN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ea typeface="Calibri" panose="020F0502020204030204" pitchFamily="34" charset="0"/>
              </a:rPr>
              <a:t> </a:t>
            </a:r>
            <a:r>
              <a:rPr lang="zh-CN" altLang="zh-CN" dirty="0">
                <a:ea typeface="Microsoft YaHei" panose="020B0503020204020204" pitchFamily="34" charset="-122"/>
              </a:rPr>
              <a:t>进行</a:t>
            </a:r>
            <a:r>
              <a:rPr lang="en-US" altLang="zh-CN" dirty="0">
                <a:ea typeface="Calibri" panose="020F0502020204030204" pitchFamily="34" charset="0"/>
              </a:rPr>
              <a:t>join</a:t>
            </a:r>
            <a:r>
              <a:rPr lang="en-US" altLang="zh-CN" dirty="0">
                <a:ea typeface="Microsoft YaHei" panose="020B0503020204020204" pitchFamily="34" charset="-122"/>
              </a:rPr>
              <a:t>的时候是两个表，不可能把两个表都分区好，通常情况下是把用的频繁的大表事先进行分区，小表进行关联它的时候小表进行</a:t>
            </a:r>
            <a:r>
              <a:rPr lang="en-US" altLang="zh-CN" dirty="0">
                <a:ea typeface="Calibri" panose="020F0502020204030204" pitchFamily="34" charset="0"/>
              </a:rPr>
              <a:t>shuffle</a:t>
            </a:r>
            <a:r>
              <a:rPr lang="en-US" altLang="zh-CN" dirty="0">
                <a:ea typeface="Microsoft YaHei" panose="020B0503020204020204" pitchFamily="34" charset="-122"/>
              </a:rPr>
              <a:t>过程。</a:t>
            </a:r>
            <a:r>
              <a:rPr lang="zh-CN" altLang="zh-CN" dirty="0">
                <a:ea typeface="Microsoft YaHei" panose="020B0503020204020204" pitchFamily="34" charset="-122"/>
              </a:rPr>
              <a:t>大表不需要</a:t>
            </a:r>
            <a:r>
              <a:rPr lang="en-US" altLang="zh-CN" dirty="0">
                <a:ea typeface="Calibri" panose="020F0502020204030204" pitchFamily="34" charset="0"/>
              </a:rPr>
              <a:t>shuffle</a:t>
            </a:r>
            <a:r>
              <a:rPr lang="en-US" altLang="zh-CN" dirty="0">
                <a:ea typeface="Microsoft YaHei" panose="020B0503020204020204" pitchFamily="34" charset="-122"/>
              </a:rPr>
              <a:t>。</a:t>
            </a:r>
            <a:endParaRPr lang="zh-CN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Calibri" panose="020F0502020204030204" pitchFamily="34" charset="0"/>
              </a:rPr>
              <a:t> 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Spark分区原则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0946" y="1682702"/>
            <a:ext cx="7192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ea typeface="Microsoft YaHei" panose="020B0503020204020204" pitchFamily="34" charset="-122"/>
              </a:rPr>
              <a:t>本地模式</a:t>
            </a:r>
            <a:r>
              <a:rPr lang="zh-CN" altLang="zh-CN" dirty="0">
                <a:ea typeface="Microsoft YaHei" panose="020B0503020204020204" pitchFamily="34" charset="-122"/>
              </a:rPr>
              <a:t>：默认为本地机器的</a:t>
            </a:r>
            <a:r>
              <a:rPr lang="en-US" altLang="zh-CN" dirty="0" err="1">
                <a:ea typeface="Calibri" panose="020F0502020204030204" pitchFamily="34" charset="0"/>
              </a:rPr>
              <a:t>CPU</a:t>
            </a:r>
            <a:r>
              <a:rPr lang="en-US" altLang="zh-CN" dirty="0" err="1">
                <a:ea typeface="Microsoft YaHei" panose="020B0503020204020204" pitchFamily="34" charset="-122"/>
              </a:rPr>
              <a:t>数目，若设置了</a:t>
            </a:r>
            <a:r>
              <a:rPr lang="en-US" altLang="zh-CN" dirty="0" err="1">
                <a:ea typeface="Calibri" panose="020F0502020204030204" pitchFamily="34" charset="0"/>
              </a:rPr>
              <a:t>local</a:t>
            </a:r>
            <a:r>
              <a:rPr lang="en-US" altLang="zh-CN" dirty="0">
                <a:ea typeface="Calibri" panose="020F0502020204030204" pitchFamily="34" charset="0"/>
              </a:rPr>
              <a:t>[N],</a:t>
            </a:r>
            <a:r>
              <a:rPr lang="en-US" altLang="zh-CN" dirty="0" err="1">
                <a:ea typeface="Microsoft YaHei" panose="020B0503020204020204" pitchFamily="34" charset="-122"/>
              </a:rPr>
              <a:t>则默认为</a:t>
            </a:r>
            <a:r>
              <a:rPr lang="en-US" altLang="zh-CN" dirty="0" err="1">
                <a:ea typeface="Calibri" panose="020F0502020204030204" pitchFamily="34" charset="0"/>
              </a:rPr>
              <a:t>N</a:t>
            </a:r>
            <a:endParaRPr lang="zh-CN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ea typeface="Calibri" panose="020F0502020204030204" pitchFamily="34" charset="0"/>
              </a:rPr>
              <a:t>Apache Mesos</a:t>
            </a:r>
            <a:r>
              <a:rPr lang="zh-CN" altLang="zh-CN" dirty="0">
                <a:ea typeface="Microsoft YaHei" panose="020B0503020204020204" pitchFamily="34" charset="-122"/>
              </a:rPr>
              <a:t>：默认的分区数为</a:t>
            </a:r>
            <a:r>
              <a:rPr lang="en-US" altLang="zh-CN" dirty="0">
                <a:ea typeface="Calibri" panose="020F0502020204030204" pitchFamily="34" charset="0"/>
              </a:rPr>
              <a:t>8</a:t>
            </a:r>
            <a:endParaRPr lang="zh-CN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ea typeface="Calibri" panose="020F0502020204030204" pitchFamily="34" charset="0"/>
              </a:rPr>
              <a:t>Standalone</a:t>
            </a:r>
            <a:r>
              <a:rPr lang="zh-CN" altLang="zh-CN" b="1" dirty="0">
                <a:ea typeface="Microsoft YaHei" panose="020B0503020204020204" pitchFamily="34" charset="-122"/>
              </a:rPr>
              <a:t>或</a:t>
            </a:r>
            <a:r>
              <a:rPr lang="en-US" altLang="zh-CN" b="1" dirty="0">
                <a:ea typeface="Calibri" panose="020F0502020204030204" pitchFamily="34" charset="0"/>
              </a:rPr>
              <a:t>YARN</a:t>
            </a:r>
            <a:r>
              <a:rPr lang="en-US" altLang="zh-CN" dirty="0">
                <a:ea typeface="Microsoft YaHei" panose="020B0503020204020204" pitchFamily="34" charset="-122"/>
              </a:rPr>
              <a:t>：默认取集群中所有核心数目的总和，或者</a:t>
            </a:r>
            <a:r>
              <a:rPr lang="en-US" altLang="zh-CN" dirty="0">
                <a:ea typeface="Calibri" panose="020F0502020204030204" pitchFamily="34" charset="0"/>
              </a:rPr>
              <a:t>2</a:t>
            </a:r>
            <a:r>
              <a:rPr lang="en-US" altLang="zh-CN" dirty="0">
                <a:ea typeface="Microsoft YaHei" panose="020B0503020204020204" pitchFamily="34" charset="-122"/>
              </a:rPr>
              <a:t>，取二者的较大值。对于</a:t>
            </a:r>
            <a:r>
              <a:rPr lang="en-US" altLang="zh-CN" dirty="0">
                <a:ea typeface="Calibri" panose="020F0502020204030204" pitchFamily="34" charset="0"/>
              </a:rPr>
              <a:t>parallelize</a:t>
            </a:r>
            <a:r>
              <a:rPr lang="en-US" altLang="zh-CN" dirty="0">
                <a:ea typeface="Microsoft YaHei" panose="020B0503020204020204" pitchFamily="34" charset="-122"/>
              </a:rPr>
              <a:t>来说，没有在方法中的指定分区数，则默认为</a:t>
            </a:r>
            <a:r>
              <a:rPr lang="en-US" altLang="zh-CN" dirty="0">
                <a:ea typeface="Calibri" panose="020F0502020204030204" pitchFamily="34" charset="0"/>
              </a:rPr>
              <a:t>spark.default.parallelism</a:t>
            </a:r>
            <a:r>
              <a:rPr lang="en-US" altLang="zh-CN" dirty="0">
                <a:ea typeface="Microsoft YaHei" panose="020B0503020204020204" pitchFamily="34" charset="-122"/>
              </a:rPr>
              <a:t>，对于</a:t>
            </a:r>
            <a:r>
              <a:rPr lang="en-US" altLang="zh-CN" dirty="0">
                <a:ea typeface="Calibri" panose="020F0502020204030204" pitchFamily="34" charset="0"/>
              </a:rPr>
              <a:t>textFile</a:t>
            </a:r>
            <a:r>
              <a:rPr lang="en-US" altLang="zh-CN" dirty="0">
                <a:ea typeface="Microsoft YaHei" panose="020B0503020204020204" pitchFamily="34" charset="-122"/>
              </a:rPr>
              <a:t>来说，没有在方法中的指定分区数，则默认为</a:t>
            </a:r>
            <a:r>
              <a:rPr lang="en-US" altLang="zh-CN" dirty="0">
                <a:ea typeface="Calibri" panose="020F0502020204030204" pitchFamily="34" charset="0"/>
              </a:rPr>
              <a:t>min(defaultParallelism,2)</a:t>
            </a:r>
            <a:r>
              <a:rPr lang="en-US" altLang="zh-CN" dirty="0">
                <a:ea typeface="Microsoft YaHei" panose="020B0503020204020204" pitchFamily="34" charset="-122"/>
              </a:rPr>
              <a:t>，而</a:t>
            </a:r>
            <a:r>
              <a:rPr lang="en-US" altLang="zh-CN" dirty="0">
                <a:ea typeface="Calibri" panose="020F0502020204030204" pitchFamily="34" charset="0"/>
              </a:rPr>
              <a:t>defaultParallelism</a:t>
            </a:r>
            <a:r>
              <a:rPr lang="en-US" altLang="zh-CN" dirty="0">
                <a:ea typeface="Microsoft YaHei" panose="020B0503020204020204" pitchFamily="34" charset="-122"/>
              </a:rPr>
              <a:t>对应的就是</a:t>
            </a:r>
            <a:r>
              <a:rPr lang="en-US" altLang="zh-CN" dirty="0">
                <a:ea typeface="Calibri" panose="020F0502020204030204" pitchFamily="34" charset="0"/>
              </a:rPr>
              <a:t>spark.default.parallelism</a:t>
            </a:r>
            <a:r>
              <a:rPr lang="en-US" altLang="zh-CN" dirty="0">
                <a:ea typeface="Microsoft YaHei" panose="020B0503020204020204" pitchFamily="34" charset="-122"/>
              </a:rPr>
              <a:t>。如果是从</a:t>
            </a:r>
            <a:r>
              <a:rPr lang="en-US" altLang="zh-CN" dirty="0">
                <a:ea typeface="Calibri" panose="020F0502020204030204" pitchFamily="34" charset="0"/>
              </a:rPr>
              <a:t>hdfs</a:t>
            </a:r>
            <a:r>
              <a:rPr lang="en-US" altLang="zh-CN" dirty="0">
                <a:ea typeface="Microsoft YaHei" panose="020B0503020204020204" pitchFamily="34" charset="-122"/>
              </a:rPr>
              <a:t>上面读取文件，其分区数为文件分片数</a:t>
            </a:r>
            <a:r>
              <a:rPr lang="en-US" altLang="zh-CN" dirty="0">
                <a:ea typeface="Calibri" panose="020F0502020204030204" pitchFamily="34" charset="0"/>
              </a:rPr>
              <a:t>(128MB/</a:t>
            </a:r>
            <a:r>
              <a:rPr lang="en-US" altLang="zh-CN" dirty="0">
                <a:ea typeface="Microsoft YaHei" panose="020B0503020204020204" pitchFamily="34" charset="-122"/>
              </a:rPr>
              <a:t>片</a:t>
            </a:r>
            <a:r>
              <a:rPr lang="en-US" altLang="zh-CN" dirty="0">
                <a:ea typeface="Calibri" panose="020F0502020204030204" pitchFamily="34" charset="0"/>
              </a:rPr>
              <a:t>)</a:t>
            </a:r>
            <a:endParaRPr lang="zh-CN" altLang="zh-CN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型</a:t>
            </a:r>
            <a:r>
              <a:rPr lang="en-US" altLang="zh-CN" dirty="0">
                <a:solidFill>
                  <a:schemeClr val="tx1"/>
                </a:solidFill>
              </a:rPr>
              <a:t>Transformation</a:t>
            </a:r>
            <a:r>
              <a:rPr lang="zh-CN" altLang="en-US" dirty="0">
                <a:solidFill>
                  <a:schemeClr val="tx1"/>
                </a:solidFill>
              </a:rPr>
              <a:t>算子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061013" y="1281252"/>
            <a:ext cx="6185375" cy="4071051"/>
            <a:chOff x="1524000" y="1397000"/>
            <a:chExt cx="6185375" cy="4071051"/>
          </a:xfrm>
        </p:grpSpPr>
        <p:graphicFrame>
          <p:nvGraphicFramePr>
            <p:cNvPr id="23" name="图示 22"/>
            <p:cNvGraphicFramePr/>
            <p:nvPr>
              <p:extLst>
                <p:ext uri="{D42A27DB-BD31-4B8C-83A1-F6EECF244321}">
                  <p14:modId xmlns:p14="http://schemas.microsoft.com/office/powerpoint/2010/main" val="2790239500"/>
                </p:ext>
              </p:extLst>
            </p:nvPr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4" name="组合 23"/>
            <p:cNvGrpSpPr/>
            <p:nvPr/>
          </p:nvGrpSpPr>
          <p:grpSpPr>
            <a:xfrm>
              <a:off x="2108977" y="2675764"/>
              <a:ext cx="1310632" cy="1506471"/>
              <a:chOff x="2017571" y="1278763"/>
              <a:chExt cx="1310632" cy="1506471"/>
            </a:xfrm>
          </p:grpSpPr>
          <p:sp>
            <p:nvSpPr>
              <p:cNvPr id="25" name="六边形 24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六边形 4"/>
              <p:cNvSpPr txBox="1"/>
              <p:nvPr/>
            </p:nvSpPr>
            <p:spPr>
              <a:xfrm>
                <a:off x="2017571" y="1513522"/>
                <a:ext cx="1310631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 err="1" smtClean="0"/>
                  <a:t>mapPartitions</a:t>
                </a:r>
                <a:endParaRPr lang="zh-CN" altLang="en-US" sz="1400" kern="1200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676038" y="1397000"/>
              <a:ext cx="1310630" cy="1506471"/>
              <a:chOff x="2728025" y="71"/>
              <a:chExt cx="1310630" cy="1506471"/>
            </a:xfrm>
          </p:grpSpPr>
          <p:sp>
            <p:nvSpPr>
              <p:cNvPr id="28" name="六边形 27"/>
              <p:cNvSpPr/>
              <p:nvPr/>
            </p:nvSpPr>
            <p:spPr>
              <a:xfrm rot="5400000">
                <a:off x="2630104" y="97992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六边形 4"/>
              <p:cNvSpPr txBox="1"/>
              <p:nvPr/>
            </p:nvSpPr>
            <p:spPr>
              <a:xfrm>
                <a:off x="2932264" y="234830"/>
                <a:ext cx="902150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/>
                  <a:t>filter</a:t>
                </a:r>
                <a:endParaRPr lang="zh-CN" altLang="en-US" sz="1400" kern="1200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398743" y="2675765"/>
              <a:ext cx="1310632" cy="1506471"/>
              <a:chOff x="2017571" y="1278763"/>
              <a:chExt cx="1310632" cy="1506471"/>
            </a:xfrm>
          </p:grpSpPr>
          <p:sp>
            <p:nvSpPr>
              <p:cNvPr id="31" name="六边形 30"/>
              <p:cNvSpPr/>
              <p:nvPr/>
            </p:nvSpPr>
            <p:spPr>
              <a:xfrm rot="5400000">
                <a:off x="1919652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六边形 4"/>
              <p:cNvSpPr txBox="1"/>
              <p:nvPr/>
            </p:nvSpPr>
            <p:spPr>
              <a:xfrm>
                <a:off x="2017571" y="1513522"/>
                <a:ext cx="1310631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600" dirty="0"/>
                  <a:t>distinct</a:t>
                </a:r>
                <a:endParaRPr lang="zh-CN" altLang="en-US" sz="1700" kern="1200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698742" y="3961580"/>
              <a:ext cx="1310630" cy="1506471"/>
              <a:chOff x="3433054" y="1278763"/>
              <a:chExt cx="1310630" cy="1506471"/>
            </a:xfrm>
          </p:grpSpPr>
          <p:sp>
            <p:nvSpPr>
              <p:cNvPr id="35" name="六边形 34"/>
              <p:cNvSpPr/>
              <p:nvPr/>
            </p:nvSpPr>
            <p:spPr>
              <a:xfrm rot="5400000">
                <a:off x="3335133" y="1376684"/>
                <a:ext cx="1506471" cy="1310630"/>
              </a:xfrm>
              <a:prstGeom prst="hexagon">
                <a:avLst>
                  <a:gd name="adj" fmla="val 25000"/>
                  <a:gd name="vf" fmla="val 1154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六边形 4"/>
              <p:cNvSpPr txBox="1"/>
              <p:nvPr/>
            </p:nvSpPr>
            <p:spPr>
              <a:xfrm>
                <a:off x="3637293" y="1513522"/>
                <a:ext cx="902150" cy="10369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altLang="zh-CN" sz="1400" dirty="0"/>
                  <a:t>subtract</a:t>
                </a:r>
                <a:endParaRPr lang="zh-CN" altLang="en-US" sz="1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9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49010</TotalTime>
  <Words>1103</Words>
  <Application>Microsoft Office PowerPoint</Application>
  <PresentationFormat>全屏显示(4:3)</PresentationFormat>
  <Paragraphs>108</Paragraphs>
  <Slides>29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FrutigerNext LT Medium</vt:lpstr>
      <vt:lpstr>Helvetica Light</vt:lpstr>
      <vt:lpstr>黑体</vt:lpstr>
      <vt:lpstr>华文细黑</vt:lpstr>
      <vt:lpstr>隶书</vt:lpstr>
      <vt:lpstr>全新硬笔行书简</vt:lpstr>
      <vt:lpstr>宋体</vt:lpstr>
      <vt:lpstr>微软雅黑</vt:lpstr>
      <vt:lpstr>微软雅黑</vt:lpstr>
      <vt:lpstr>幼圆</vt:lpstr>
      <vt:lpstr>Arial</vt:lpstr>
      <vt:lpstr>Calibri</vt:lpstr>
      <vt:lpstr>Calibri Light</vt:lpstr>
      <vt:lpstr>Helvetica</vt:lpstr>
      <vt:lpstr>Wingdings</vt:lpstr>
      <vt:lpstr>1_主题1</vt:lpstr>
      <vt:lpstr>自定义设计方案</vt:lpstr>
      <vt:lpstr>Office 主题</vt:lpstr>
      <vt:lpstr>1_Office 主题</vt:lpstr>
      <vt:lpstr>1_自定义设计方案</vt:lpstr>
      <vt:lpstr>Spark RDD编程</vt:lpstr>
      <vt:lpstr>RDD</vt:lpstr>
      <vt:lpstr>RDD操作</vt:lpstr>
      <vt:lpstr>分区的概念</vt:lpstr>
      <vt:lpstr>为什么要分区？</vt:lpstr>
      <vt:lpstr>PowerPoint 演示文稿</vt:lpstr>
      <vt:lpstr>spark是如何优化这个问题的呢？</vt:lpstr>
      <vt:lpstr>Spark分区原则</vt:lpstr>
      <vt:lpstr>Value型Transformation算子</vt:lpstr>
      <vt:lpstr>map</vt:lpstr>
      <vt:lpstr>flatMap</vt:lpstr>
      <vt:lpstr>mapPartitions</vt:lpstr>
      <vt:lpstr>glom</vt:lpstr>
      <vt:lpstr>union</vt:lpstr>
      <vt:lpstr>cartesian</vt:lpstr>
      <vt:lpstr>groupBy</vt:lpstr>
      <vt:lpstr>filter</vt:lpstr>
      <vt:lpstr>distinct</vt:lpstr>
      <vt:lpstr>subtract</vt:lpstr>
      <vt:lpstr>Key-Value型Transformation算子</vt:lpstr>
      <vt:lpstr> mapValues </vt:lpstr>
      <vt:lpstr>combineByKey</vt:lpstr>
      <vt:lpstr>reduceByKey</vt:lpstr>
      <vt:lpstr>partitionBy</vt:lpstr>
      <vt:lpstr>cogroup</vt:lpstr>
      <vt:lpstr>Join,leftOutJoin,rightOutJoin</vt:lpstr>
      <vt:lpstr>Actions算子</vt:lpstr>
      <vt:lpstr> reduce </vt:lpstr>
      <vt:lpstr>aggregate</vt:lpstr>
    </vt:vector>
  </TitlesOfParts>
  <Company>杭州海康威视数字技术股份有限公司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海康威视密级标识PPT模板</dc:title>
  <cp:lastModifiedBy>蔡益达</cp:lastModifiedBy>
  <cp:revision>808</cp:revision>
  <cp:lastPrinted>2011-04-14T06:54:53Z</cp:lastPrinted>
  <dcterms:created xsi:type="dcterms:W3CDTF">2010-09-30T06:00:50Z</dcterms:created>
  <dcterms:modified xsi:type="dcterms:W3CDTF">2019-01-02T02:24:12Z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