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9"/>
  </p:notesMasterIdLst>
  <p:handoutMasterIdLst>
    <p:handoutMasterId r:id="rId10"/>
  </p:handoutMasterIdLst>
  <p:sldIdLst>
    <p:sldId id="257" r:id="rId2"/>
    <p:sldId id="258" r:id="rId3"/>
    <p:sldId id="260" r:id="rId4"/>
    <p:sldId id="263" r:id="rId5"/>
    <p:sldId id="262" r:id="rId6"/>
    <p:sldId id="265" r:id="rId7"/>
    <p:sldId id="264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718763-0509-4D8D-AE4A-B96285BD0B48}" v="45" dt="2025-03-25T20:38:20.4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708" y="3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rad Schindler" userId="25f2fd7e-c6a3-4eef-8075-d16d328e2bf4" providerId="ADAL" clId="{68718763-0509-4D8D-AE4A-B96285BD0B48}"/>
    <pc:docChg chg="undo redo custSel addSld delSld modSld">
      <pc:chgData name="Konrad Schindler" userId="25f2fd7e-c6a3-4eef-8075-d16d328e2bf4" providerId="ADAL" clId="{68718763-0509-4D8D-AE4A-B96285BD0B48}" dt="2025-03-25T21:02:13.742" v="1462" actId="20577"/>
      <pc:docMkLst>
        <pc:docMk/>
      </pc:docMkLst>
      <pc:sldChg chg="addSp delSp modSp mod delDesignElem">
        <pc:chgData name="Konrad Schindler" userId="25f2fd7e-c6a3-4eef-8075-d16d328e2bf4" providerId="ADAL" clId="{68718763-0509-4D8D-AE4A-B96285BD0B48}" dt="2025-03-25T04:14:37.480" v="184" actId="1076"/>
        <pc:sldMkLst>
          <pc:docMk/>
          <pc:sldMk cId="4043737824" sldId="257"/>
        </pc:sldMkLst>
        <pc:spChg chg="mod">
          <ac:chgData name="Konrad Schindler" userId="25f2fd7e-c6a3-4eef-8075-d16d328e2bf4" providerId="ADAL" clId="{68718763-0509-4D8D-AE4A-B96285BD0B48}" dt="2025-03-25T04:08:32.356" v="165" actId="1076"/>
          <ac:spMkLst>
            <pc:docMk/>
            <pc:sldMk cId="4043737824" sldId="257"/>
            <ac:spMk id="2" creationId="{78FD68DA-43BA-4508-8DE2-BA9BB7B2FA5B}"/>
          </ac:spMkLst>
        </pc:spChg>
        <pc:spChg chg="mod">
          <ac:chgData name="Konrad Schindler" userId="25f2fd7e-c6a3-4eef-8075-d16d328e2bf4" providerId="ADAL" clId="{68718763-0509-4D8D-AE4A-B96285BD0B48}" dt="2025-03-25T04:09:06.601" v="174" actId="27636"/>
          <ac:spMkLst>
            <pc:docMk/>
            <pc:sldMk cId="4043737824" sldId="257"/>
            <ac:spMk id="3" creationId="{A8E9CFF2-3777-4FF4-A759-8491175B0B7C}"/>
          </ac:spMkLst>
        </pc:spChg>
        <pc:spChg chg="del">
          <ac:chgData name="Konrad Schindler" userId="25f2fd7e-c6a3-4eef-8075-d16d328e2bf4" providerId="ADAL" clId="{68718763-0509-4D8D-AE4A-B96285BD0B48}" dt="2025-03-25T04:09:06.463" v="173"/>
          <ac:spMkLst>
            <pc:docMk/>
            <pc:sldMk cId="4043737824" sldId="257"/>
            <ac:spMk id="22" creationId="{A9286AD2-18A9-4868-A4E3-7A2097A20810}"/>
          </ac:spMkLst>
        </pc:spChg>
        <pc:picChg chg="add del mod modCrop">
          <ac:chgData name="Konrad Schindler" userId="25f2fd7e-c6a3-4eef-8075-d16d328e2bf4" providerId="ADAL" clId="{68718763-0509-4D8D-AE4A-B96285BD0B48}" dt="2025-03-25T04:14:27.428" v="181" actId="478"/>
          <ac:picMkLst>
            <pc:docMk/>
            <pc:sldMk cId="4043737824" sldId="257"/>
            <ac:picMk id="4" creationId="{E893F1B5-7B85-BACD-592A-989840C2F930}"/>
          </ac:picMkLst>
        </pc:picChg>
        <pc:picChg chg="del mod">
          <ac:chgData name="Konrad Schindler" userId="25f2fd7e-c6a3-4eef-8075-d16d328e2bf4" providerId="ADAL" clId="{68718763-0509-4D8D-AE4A-B96285BD0B48}" dt="2025-03-25T04:06:35.100" v="121" actId="478"/>
          <ac:picMkLst>
            <pc:docMk/>
            <pc:sldMk cId="4043737824" sldId="257"/>
            <ac:picMk id="5" creationId="{282CF6DD-7FE8-4063-9551-1B7BBCE92ABE}"/>
          </ac:picMkLst>
        </pc:picChg>
        <pc:picChg chg="add mod">
          <ac:chgData name="Konrad Schindler" userId="25f2fd7e-c6a3-4eef-8075-d16d328e2bf4" providerId="ADAL" clId="{68718763-0509-4D8D-AE4A-B96285BD0B48}" dt="2025-03-25T04:14:37.480" v="184" actId="1076"/>
          <ac:picMkLst>
            <pc:docMk/>
            <pc:sldMk cId="4043737824" sldId="257"/>
            <ac:picMk id="7" creationId="{A046C166-F292-9489-8956-2EFC8D2F6C78}"/>
          </ac:picMkLst>
        </pc:picChg>
        <pc:cxnChg chg="del">
          <ac:chgData name="Konrad Schindler" userId="25f2fd7e-c6a3-4eef-8075-d16d328e2bf4" providerId="ADAL" clId="{68718763-0509-4D8D-AE4A-B96285BD0B48}" dt="2025-03-25T04:09:06.463" v="173"/>
          <ac:cxnSpMkLst>
            <pc:docMk/>
            <pc:sldMk cId="4043737824" sldId="257"/>
            <ac:cxnSpMk id="24" creationId="{E7A7CD63-7EC3-44F3-95D0-595C4019FF24}"/>
          </ac:cxnSpMkLst>
        </pc:cxnChg>
      </pc:sldChg>
      <pc:sldChg chg="addSp delSp modSp mod">
        <pc:chgData name="Konrad Schindler" userId="25f2fd7e-c6a3-4eef-8075-d16d328e2bf4" providerId="ADAL" clId="{68718763-0509-4D8D-AE4A-B96285BD0B48}" dt="2025-03-25T20:38:30.132" v="1365" actId="207"/>
        <pc:sldMkLst>
          <pc:docMk/>
          <pc:sldMk cId="191714609" sldId="258"/>
        </pc:sldMkLst>
        <pc:spChg chg="mod">
          <ac:chgData name="Konrad Schindler" userId="25f2fd7e-c6a3-4eef-8075-d16d328e2bf4" providerId="ADAL" clId="{68718763-0509-4D8D-AE4A-B96285BD0B48}" dt="2025-03-25T20:26:14.906" v="1019" actId="20577"/>
          <ac:spMkLst>
            <pc:docMk/>
            <pc:sldMk cId="191714609" sldId="258"/>
            <ac:spMk id="2" creationId="{9AB2EA78-AEB3-469B-9025-3B17201A457B}"/>
          </ac:spMkLst>
        </pc:spChg>
        <pc:spChg chg="mod">
          <ac:chgData name="Konrad Schindler" userId="25f2fd7e-c6a3-4eef-8075-d16d328e2bf4" providerId="ADAL" clId="{68718763-0509-4D8D-AE4A-B96285BD0B48}" dt="2025-03-25T20:25:12.126" v="1001" actId="27636"/>
          <ac:spMkLst>
            <pc:docMk/>
            <pc:sldMk cId="191714609" sldId="258"/>
            <ac:spMk id="3" creationId="{255E1F2F-E259-4EA8-9FFD-3A10AF541859}"/>
          </ac:spMkLst>
        </pc:spChg>
        <pc:spChg chg="del">
          <ac:chgData name="Konrad Schindler" userId="25f2fd7e-c6a3-4eef-8075-d16d328e2bf4" providerId="ADAL" clId="{68718763-0509-4D8D-AE4A-B96285BD0B48}" dt="2025-03-25T04:18:37.966" v="201" actId="478"/>
          <ac:spMkLst>
            <pc:docMk/>
            <pc:sldMk cId="191714609" sldId="258"/>
            <ac:spMk id="5" creationId="{2790A9BF-C3FA-762C-8C29-8175B056FEE1}"/>
          </ac:spMkLst>
        </pc:spChg>
        <pc:spChg chg="add mod">
          <ac:chgData name="Konrad Schindler" userId="25f2fd7e-c6a3-4eef-8075-d16d328e2bf4" providerId="ADAL" clId="{68718763-0509-4D8D-AE4A-B96285BD0B48}" dt="2025-03-25T20:38:30.132" v="1365" actId="207"/>
          <ac:spMkLst>
            <pc:docMk/>
            <pc:sldMk cId="191714609" sldId="258"/>
            <ac:spMk id="6" creationId="{77D2427C-A392-B200-B468-4A57EA0D70A8}"/>
          </ac:spMkLst>
        </pc:spChg>
        <pc:spChg chg="del mod">
          <ac:chgData name="Konrad Schindler" userId="25f2fd7e-c6a3-4eef-8075-d16d328e2bf4" providerId="ADAL" clId="{68718763-0509-4D8D-AE4A-B96285BD0B48}" dt="2025-03-25T04:18:35.464" v="200" actId="478"/>
          <ac:spMkLst>
            <pc:docMk/>
            <pc:sldMk cId="191714609" sldId="258"/>
            <ac:spMk id="8" creationId="{D6AD85F2-59C5-627C-A9C0-EC75E82B27ED}"/>
          </ac:spMkLst>
        </pc:spChg>
        <pc:spChg chg="del mod">
          <ac:chgData name="Konrad Schindler" userId="25f2fd7e-c6a3-4eef-8075-d16d328e2bf4" providerId="ADAL" clId="{68718763-0509-4D8D-AE4A-B96285BD0B48}" dt="2025-03-25T04:18:49.400" v="205" actId="478"/>
          <ac:spMkLst>
            <pc:docMk/>
            <pc:sldMk cId="191714609" sldId="258"/>
            <ac:spMk id="9" creationId="{064A49DB-0B3C-CDF9-DBC9-21220EE8D8C3}"/>
          </ac:spMkLst>
        </pc:spChg>
        <pc:spChg chg="del mod">
          <ac:chgData name="Konrad Schindler" userId="25f2fd7e-c6a3-4eef-8075-d16d328e2bf4" providerId="ADAL" clId="{68718763-0509-4D8D-AE4A-B96285BD0B48}" dt="2025-03-25T04:18:51.476" v="206" actId="478"/>
          <ac:spMkLst>
            <pc:docMk/>
            <pc:sldMk cId="191714609" sldId="258"/>
            <ac:spMk id="56" creationId="{D915449A-09F6-1DA1-71A5-68680E79414E}"/>
          </ac:spMkLst>
        </pc:spChg>
        <pc:picChg chg="del mod">
          <ac:chgData name="Konrad Schindler" userId="25f2fd7e-c6a3-4eef-8075-d16d328e2bf4" providerId="ADAL" clId="{68718763-0509-4D8D-AE4A-B96285BD0B48}" dt="2025-03-25T04:18:32.179" v="197" actId="478"/>
          <ac:picMkLst>
            <pc:docMk/>
            <pc:sldMk cId="191714609" sldId="258"/>
            <ac:picMk id="4" creationId="{4D5B4591-2F1C-5855-ECC3-DF9EE0F64EF0}"/>
          </ac:picMkLst>
        </pc:picChg>
        <pc:picChg chg="add mod">
          <ac:chgData name="Konrad Schindler" userId="25f2fd7e-c6a3-4eef-8075-d16d328e2bf4" providerId="ADAL" clId="{68718763-0509-4D8D-AE4A-B96285BD0B48}" dt="2025-03-25T20:25:18.515" v="1003" actId="1076"/>
          <ac:picMkLst>
            <pc:docMk/>
            <pc:sldMk cId="191714609" sldId="258"/>
            <ac:picMk id="5" creationId="{C51A9B88-6C67-56A5-5E2E-583C3B7BB084}"/>
          </ac:picMkLst>
        </pc:picChg>
      </pc:sldChg>
      <pc:sldChg chg="addSp delSp modSp mod">
        <pc:chgData name="Konrad Schindler" userId="25f2fd7e-c6a3-4eef-8075-d16d328e2bf4" providerId="ADAL" clId="{68718763-0509-4D8D-AE4A-B96285BD0B48}" dt="2025-03-25T20:37:27.559" v="1358" actId="14100"/>
        <pc:sldMkLst>
          <pc:docMk/>
          <pc:sldMk cId="2131342706" sldId="260"/>
        </pc:sldMkLst>
        <pc:spChg chg="mod">
          <ac:chgData name="Konrad Schindler" userId="25f2fd7e-c6a3-4eef-8075-d16d328e2bf4" providerId="ADAL" clId="{68718763-0509-4D8D-AE4A-B96285BD0B48}" dt="2025-03-25T20:26:03.623" v="1016" actId="1076"/>
          <ac:spMkLst>
            <pc:docMk/>
            <pc:sldMk cId="2131342706" sldId="260"/>
            <ac:spMk id="2" creationId="{0320E82B-C3FC-9978-BC59-376816A40455}"/>
          </ac:spMkLst>
        </pc:spChg>
        <pc:spChg chg="del">
          <ac:chgData name="Konrad Schindler" userId="25f2fd7e-c6a3-4eef-8075-d16d328e2bf4" providerId="ADAL" clId="{68718763-0509-4D8D-AE4A-B96285BD0B48}" dt="2025-03-25T04:19:11.096" v="233" actId="478"/>
          <ac:spMkLst>
            <pc:docMk/>
            <pc:sldMk cId="2131342706" sldId="260"/>
            <ac:spMk id="4" creationId="{7631493C-1971-C131-CA06-B8267F60AA41}"/>
          </ac:spMkLst>
        </pc:spChg>
        <pc:spChg chg="add mod">
          <ac:chgData name="Konrad Schindler" userId="25f2fd7e-c6a3-4eef-8075-d16d328e2bf4" providerId="ADAL" clId="{68718763-0509-4D8D-AE4A-B96285BD0B48}" dt="2025-03-25T20:35:54.064" v="1315" actId="1582"/>
          <ac:spMkLst>
            <pc:docMk/>
            <pc:sldMk cId="2131342706" sldId="260"/>
            <ac:spMk id="4" creationId="{A04C0072-40DD-9FD8-2BCC-E817750A6999}"/>
          </ac:spMkLst>
        </pc:spChg>
        <pc:spChg chg="add mod">
          <ac:chgData name="Konrad Schindler" userId="25f2fd7e-c6a3-4eef-8075-d16d328e2bf4" providerId="ADAL" clId="{68718763-0509-4D8D-AE4A-B96285BD0B48}" dt="2025-03-25T20:36:46.589" v="1348" actId="1076"/>
          <ac:spMkLst>
            <pc:docMk/>
            <pc:sldMk cId="2131342706" sldId="260"/>
            <ac:spMk id="6" creationId="{FDBCE29D-003C-95BE-481D-E5CEB4FDD79F}"/>
          </ac:spMkLst>
        </pc:spChg>
        <pc:spChg chg="add mod">
          <ac:chgData name="Konrad Schindler" userId="25f2fd7e-c6a3-4eef-8075-d16d328e2bf4" providerId="ADAL" clId="{68718763-0509-4D8D-AE4A-B96285BD0B48}" dt="2025-03-25T20:37:27.559" v="1358" actId="14100"/>
          <ac:spMkLst>
            <pc:docMk/>
            <pc:sldMk cId="2131342706" sldId="260"/>
            <ac:spMk id="8" creationId="{409A9E98-AB92-F014-740A-6EC1F760B023}"/>
          </ac:spMkLst>
        </pc:spChg>
        <pc:spChg chg="mod">
          <ac:chgData name="Konrad Schindler" userId="25f2fd7e-c6a3-4eef-8075-d16d328e2bf4" providerId="ADAL" clId="{68718763-0509-4D8D-AE4A-B96285BD0B48}" dt="2025-03-25T04:09:06.463" v="173"/>
          <ac:spMkLst>
            <pc:docMk/>
            <pc:sldMk cId="2131342706" sldId="260"/>
            <ac:spMk id="56" creationId="{1C91680F-5865-BFC5-177D-343D589221A8}"/>
          </ac:spMkLst>
        </pc:spChg>
        <pc:picChg chg="del mod">
          <ac:chgData name="Konrad Schindler" userId="25f2fd7e-c6a3-4eef-8075-d16d328e2bf4" providerId="ADAL" clId="{68718763-0509-4D8D-AE4A-B96285BD0B48}" dt="2025-03-25T04:19:08.929" v="232" actId="478"/>
          <ac:picMkLst>
            <pc:docMk/>
            <pc:sldMk cId="2131342706" sldId="260"/>
            <ac:picMk id="6" creationId="{EB20F147-28BE-2051-5F42-A8E48097E66E}"/>
          </ac:picMkLst>
        </pc:picChg>
      </pc:sldChg>
      <pc:sldChg chg="delSp modSp del mod">
        <pc:chgData name="Konrad Schindler" userId="25f2fd7e-c6a3-4eef-8075-d16d328e2bf4" providerId="ADAL" clId="{68718763-0509-4D8D-AE4A-B96285BD0B48}" dt="2025-03-25T20:26:33.941" v="1022" actId="47"/>
        <pc:sldMkLst>
          <pc:docMk/>
          <pc:sldMk cId="2260351090" sldId="261"/>
        </pc:sldMkLst>
        <pc:spChg chg="mod">
          <ac:chgData name="Konrad Schindler" userId="25f2fd7e-c6a3-4eef-8075-d16d328e2bf4" providerId="ADAL" clId="{68718763-0509-4D8D-AE4A-B96285BD0B48}" dt="2025-03-25T04:09:06.463" v="173"/>
          <ac:spMkLst>
            <pc:docMk/>
            <pc:sldMk cId="2260351090" sldId="261"/>
            <ac:spMk id="2" creationId="{4DFCA231-5A00-0CCE-6696-56162247C19F}"/>
          </ac:spMkLst>
        </pc:spChg>
        <pc:spChg chg="mod">
          <ac:chgData name="Konrad Schindler" userId="25f2fd7e-c6a3-4eef-8075-d16d328e2bf4" providerId="ADAL" clId="{68718763-0509-4D8D-AE4A-B96285BD0B48}" dt="2025-03-25T04:09:06.463" v="173"/>
          <ac:spMkLst>
            <pc:docMk/>
            <pc:sldMk cId="2260351090" sldId="261"/>
            <ac:spMk id="56" creationId="{BE2ABBC6-DA6D-45C4-E95F-29DA29F746BF}"/>
          </ac:spMkLst>
        </pc:spChg>
        <pc:picChg chg="del">
          <ac:chgData name="Konrad Schindler" userId="25f2fd7e-c6a3-4eef-8075-d16d328e2bf4" providerId="ADAL" clId="{68718763-0509-4D8D-AE4A-B96285BD0B48}" dt="2025-03-25T20:26:29.304" v="1020" actId="478"/>
          <ac:picMkLst>
            <pc:docMk/>
            <pc:sldMk cId="2260351090" sldId="261"/>
            <ac:picMk id="4" creationId="{6EAE9B4E-88D9-D76B-BBAB-6ABA62AE689C}"/>
          </ac:picMkLst>
        </pc:picChg>
      </pc:sldChg>
      <pc:sldChg chg="modSp add mod">
        <pc:chgData name="Konrad Schindler" userId="25f2fd7e-c6a3-4eef-8075-d16d328e2bf4" providerId="ADAL" clId="{68718763-0509-4D8D-AE4A-B96285BD0B48}" dt="2025-03-25T21:02:13.742" v="1462" actId="20577"/>
        <pc:sldMkLst>
          <pc:docMk/>
          <pc:sldMk cId="86172172" sldId="262"/>
        </pc:sldMkLst>
        <pc:spChg chg="mod">
          <ac:chgData name="Konrad Schindler" userId="25f2fd7e-c6a3-4eef-8075-d16d328e2bf4" providerId="ADAL" clId="{68718763-0509-4D8D-AE4A-B96285BD0B48}" dt="2025-03-25T21:02:13.742" v="1462" actId="20577"/>
          <ac:spMkLst>
            <pc:docMk/>
            <pc:sldMk cId="86172172" sldId="262"/>
            <ac:spMk id="2" creationId="{4C273A75-5ED0-AC05-5905-A22909E781CC}"/>
          </ac:spMkLst>
        </pc:spChg>
      </pc:sldChg>
      <pc:sldChg chg="addSp delSp modSp new mod">
        <pc:chgData name="Konrad Schindler" userId="25f2fd7e-c6a3-4eef-8075-d16d328e2bf4" providerId="ADAL" clId="{68718763-0509-4D8D-AE4A-B96285BD0B48}" dt="2025-03-25T20:46:24.443" v="1386" actId="1076"/>
        <pc:sldMkLst>
          <pc:docMk/>
          <pc:sldMk cId="2509871891" sldId="263"/>
        </pc:sldMkLst>
        <pc:picChg chg="add mod">
          <ac:chgData name="Konrad Schindler" userId="25f2fd7e-c6a3-4eef-8075-d16d328e2bf4" providerId="ADAL" clId="{68718763-0509-4D8D-AE4A-B96285BD0B48}" dt="2025-03-25T20:46:20.323" v="1385" actId="1076"/>
          <ac:picMkLst>
            <pc:docMk/>
            <pc:sldMk cId="2509871891" sldId="263"/>
            <ac:picMk id="4" creationId="{1AB453D7-433A-9012-80F7-71894DB09452}"/>
          </ac:picMkLst>
        </pc:picChg>
        <pc:picChg chg="add del mod">
          <ac:chgData name="Konrad Schindler" userId="25f2fd7e-c6a3-4eef-8075-d16d328e2bf4" providerId="ADAL" clId="{68718763-0509-4D8D-AE4A-B96285BD0B48}" dt="2025-03-25T20:45:54.884" v="1372" actId="478"/>
          <ac:picMkLst>
            <pc:docMk/>
            <pc:sldMk cId="2509871891" sldId="263"/>
            <ac:picMk id="6" creationId="{FB6102B6-C3AA-CEFD-FCC2-6F900BDC29F2}"/>
          </ac:picMkLst>
        </pc:picChg>
        <pc:picChg chg="add mod modCrop">
          <ac:chgData name="Konrad Schindler" userId="25f2fd7e-c6a3-4eef-8075-d16d328e2bf4" providerId="ADAL" clId="{68718763-0509-4D8D-AE4A-B96285BD0B48}" dt="2025-03-25T20:46:24.443" v="1386" actId="1076"/>
          <ac:picMkLst>
            <pc:docMk/>
            <pc:sldMk cId="2509871891" sldId="263"/>
            <ac:picMk id="8" creationId="{36DDE375-ACDF-2B81-6F73-37DF5EF838C6}"/>
          </ac:picMkLst>
        </pc:picChg>
      </pc:sldChg>
      <pc:sldChg chg="new del">
        <pc:chgData name="Konrad Schindler" userId="25f2fd7e-c6a3-4eef-8075-d16d328e2bf4" providerId="ADAL" clId="{68718763-0509-4D8D-AE4A-B96285BD0B48}" dt="2025-03-25T20:38:38.474" v="1366" actId="47"/>
        <pc:sldMkLst>
          <pc:docMk/>
          <pc:sldMk cId="3763044069" sldId="263"/>
        </pc:sldMkLst>
      </pc:sldChg>
      <pc:sldChg chg="modSp add mod">
        <pc:chgData name="Konrad Schindler" userId="25f2fd7e-c6a3-4eef-8075-d16d328e2bf4" providerId="ADAL" clId="{68718763-0509-4D8D-AE4A-B96285BD0B48}" dt="2025-03-25T20:47:03.560" v="1432" actId="6549"/>
        <pc:sldMkLst>
          <pc:docMk/>
          <pc:sldMk cId="219548777" sldId="264"/>
        </pc:sldMkLst>
        <pc:spChg chg="mod">
          <ac:chgData name="Konrad Schindler" userId="25f2fd7e-c6a3-4eef-8075-d16d328e2bf4" providerId="ADAL" clId="{68718763-0509-4D8D-AE4A-B96285BD0B48}" dt="2025-03-25T20:47:03.560" v="1432" actId="6549"/>
          <ac:spMkLst>
            <pc:docMk/>
            <pc:sldMk cId="219548777" sldId="264"/>
            <ac:spMk id="2" creationId="{D56E6485-FA60-7ECC-7476-FA141AB87699}"/>
          </ac:spMkLst>
        </pc:spChg>
      </pc:sldChg>
      <pc:sldChg chg="add">
        <pc:chgData name="Konrad Schindler" userId="25f2fd7e-c6a3-4eef-8075-d16d328e2bf4" providerId="ADAL" clId="{68718763-0509-4D8D-AE4A-B96285BD0B48}" dt="2025-03-25T20:47:13.763" v="1433" actId="2890"/>
        <pc:sldMkLst>
          <pc:docMk/>
          <pc:sldMk cId="3272171128" sldId="26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260543F-C6AC-4A94-9181-2A0B47128E40}" type="datetime1">
              <a:rPr lang="de-DE" smtClean="0"/>
              <a:t>26.03.2025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B4411EF-09CB-4E62-A9ED-59F7AB2BB401}" type="datetime1">
              <a:rPr lang="de-DE" smtClean="0"/>
              <a:t>26.03.2025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"/>
              <a:t>Textmasterformate durch Klicken bearbeiten</a:t>
            </a:r>
            <a:endParaRPr lang="en-US"/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89949D-FDDB-2158-4366-D669B7C040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s-CO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6363EBA-A1E4-7D93-F356-FA937B130C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s-CO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B1A201-C16C-40C0-AF91-2E65AB494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058F8EF-9461-4DB5-8DE8-65F0C8AF5E0D}" type="datetime1">
              <a:rPr lang="de-DE" smtClean="0"/>
              <a:t>26.03.2025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F25B1C-EBB3-69BC-135E-ED656EF92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E61765-26FA-74FD-8B54-8302223A7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296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6811B5-F5A5-F9D4-517B-11C637134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s-CO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E516D9B-FC70-1D13-D5D2-F7F9FD932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CO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02E6C1-013B-88B6-26C0-7BFFEE67E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4B84E5B-C9E8-4DB6-BA34-0E271B709DFA}" type="datetime1">
              <a:rPr lang="de-DE" smtClean="0"/>
              <a:t>26.03.2025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3BDE16-317F-D93E-599B-6C78AEE08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DF8B46-0733-025D-6800-A1D422A88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99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8010E6C-BB3A-E62B-E1C4-5811291C04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s-CO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47DBCFF-1E15-BA72-C333-43C6EA0DD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CO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5A12EF-3677-3D0D-6BC9-E3D36FD30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650C74D-3EC7-4807-8009-B91685601A76}" type="datetime1">
              <a:rPr lang="de-DE" smtClean="0"/>
              <a:t>26.03.2025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6B8274-7ABA-F781-B8EF-E628727B4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FDF2E8-6AAD-E0CA-E5A6-F0DFC9C15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668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064B5F-1B86-74FD-D1BB-BD6B3156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s-CO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DBAE99-8787-FCC5-778E-6C64F1E7C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CO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05671B-9758-6DA7-242A-8356E8FC1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26.03.2025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363FE7-2E64-248D-356A-D16309B6D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5BDF6B-DF2D-60E8-A69C-E933595D5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649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590FC5-EF60-8C0D-75E5-99A06D0B7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s-CO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AF2214-EC3E-0477-7295-25733CFD0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E11A05-2C30-D26F-8A9A-5ADD21D62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5518B76-3D47-40C3-B678-8969E3806FFF}" type="datetime1">
              <a:rPr lang="de-DE" smtClean="0"/>
              <a:t>26.03.2025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9585E4-EE41-F7A2-C084-3C44CFF05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32CE67-F98B-73A9-9260-6AA6D333A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870266"/>
      </p:ext>
    </p:extLst>
  </p:cSld>
  <p:clrMapOvr>
    <a:masterClrMapping/>
  </p:clrMapOvr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226F37-4876-04B3-BB67-736BA463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s-CO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F9880C-505F-42BC-0C38-B88B5611C6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CO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54ADD1C-7A88-811E-DBE9-215570BE3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CO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CC4BFC-58A7-7F92-1D35-1F150E109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CD334EC-5459-4A98-AF88-01FD6D7BAF68}" type="datetime1">
              <a:rPr lang="de-DE" smtClean="0"/>
              <a:t>26.03.2025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551D9AB-AAD2-DFDC-B0B3-170969F58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D973BC0-7178-08B0-4C16-5CDBCA847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72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17CBB0-508A-04C4-5E21-F1071594A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s-CO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FB7535-7CF9-9FF7-0C59-104931E62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DA2FDB0-D55B-67F8-D659-16EDB05CE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CO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EF434E1-4B0D-7C56-6EC3-5C597FBFF3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54977BD-B75F-3495-DB3E-1003BDBA8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CO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EEE7409-9994-4F24-7D33-8008050C6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F56688-ED28-473C-871E-9EEF4BB0D1F0}" type="datetime1">
              <a:rPr lang="de-DE" smtClean="0"/>
              <a:t>26.03.2025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E8C6834-77F8-F2AF-1FEA-A2BF8BE3B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62AC3C5-B758-6EDB-AAE7-EF7960B6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281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023732-365A-8D14-EDA2-059EE84DE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s-CO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7DE3C66-EE24-1A62-6C7D-93ED32630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9110680-7D80-41F3-804A-113A4CB11D73}" type="datetime1">
              <a:rPr lang="de-DE" smtClean="0"/>
              <a:t>26.03.2025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C333E74-6EDD-0AE7-B023-328F10845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D565628-8577-8809-A6CA-22D007ABE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270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5BA359C-99C1-1118-9055-193630FE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E7F7112-C41D-45A5-B762-BC15064583EE}" type="datetime1">
              <a:rPr lang="de-DE" smtClean="0"/>
              <a:t>26.03.2025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0906F1D-6E22-EA91-4FD6-1B3BF63CE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47A570A-E83A-D37C-982C-370EC6778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71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6B6D6E-4F4C-AFF3-83E7-FA2328FC1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s-CO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B9CC43-20B5-27AC-C1F3-3A6BFE604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CO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415466F-290F-9837-38E6-2A91EF11A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DF900B8-7F84-C7A1-7DEC-FE9904D02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5518B76-3D47-40C3-B678-8969E3806FFF}" type="datetime1">
              <a:rPr lang="de-DE" smtClean="0"/>
              <a:t>26.03.2025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952C9B4-2356-E68F-CC6E-57F079C95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2306432-D336-CC55-B453-036CFBEDE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003847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D93CE5-6C4C-8800-6605-F6450431E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s-CO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F78C9B2-3DD8-433A-9723-F2DDC8161F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55F7A70-E223-B8F6-A811-3F0A6163D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47C95ED-2B93-CA65-3147-C644D44CF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5518B76-3D47-40C3-B678-8969E3806FFF}" type="datetime1">
              <a:rPr lang="de-DE" smtClean="0"/>
              <a:t>26.03.2025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9427388-C888-4AEE-2ECF-D3A3D216D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020D2B-BD46-B1A8-AE06-026CB7CC0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904389"/>
      </p:ext>
    </p:extLst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459B641-64DA-0A93-FE3E-1A175DB40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s-CO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1DDB7B-110E-4B6B-FEDA-81670AD13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CO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EEAD08-B856-07FB-6624-4C0939EFEE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rtl="0"/>
            <a:fld id="{C5518B76-3D47-40C3-B678-8969E3806FFF}" type="datetime1">
              <a:rPr lang="de-DE" smtClean="0"/>
              <a:t>26.03.2025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5B660A-4DC9-300B-CB56-12E1CCAF8E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FC89AD-C45D-DC2F-9716-3CEA98AF4E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396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en.wikipedia.org/wiki/Neo4j" TargetMode="External"/><Relationship Id="rId4" Type="http://schemas.openxmlformats.org/officeDocument/2006/relationships/hyperlink" Target="https://neo4j.com/docs/getting-started/appendix/graphdb-concepts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neo4j.com/docs/operations-manual/current/docker/introduction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9574" y="407324"/>
            <a:ext cx="7072852" cy="1656726"/>
          </a:xfrm>
        </p:spPr>
        <p:txBody>
          <a:bodyPr rtlCol="0">
            <a:normAutofit/>
          </a:bodyPr>
          <a:lstStyle/>
          <a:p>
            <a:pPr algn="ctr" rtl="0"/>
            <a:r>
              <a:rPr lang="de" sz="6200" u="sng" dirty="0"/>
              <a:t>NoSQL Databases</a:t>
            </a:r>
            <a:br>
              <a:rPr lang="de" sz="8000" dirty="0"/>
            </a:br>
            <a:r>
              <a:rPr lang="de" sz="3200" dirty="0"/>
              <a:t>Docker and Spark implementation</a:t>
            </a:r>
            <a:endParaRPr lang="de" sz="80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8975" y="5715470"/>
            <a:ext cx="6269347" cy="1021498"/>
          </a:xfrm>
        </p:spPr>
        <p:txBody>
          <a:bodyPr rtlCol="0">
            <a:normAutofit/>
          </a:bodyPr>
          <a:lstStyle/>
          <a:p>
            <a:pPr algn="ctr" rtl="0"/>
            <a:r>
              <a:rPr lang="de-DE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Eddie Aguilar Ceballos</a:t>
            </a:r>
            <a:endParaRPr lang="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 rtl="0"/>
            <a:r>
              <a:rPr lang="de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Konrad Schindler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046C166-F292-9489-8956-2EFC8D2F6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732" y="2227369"/>
            <a:ext cx="5330536" cy="299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66800" y="539909"/>
            <a:ext cx="10058400" cy="682625"/>
          </a:xfrm>
        </p:spPr>
        <p:txBody>
          <a:bodyPr rtlCol="0" anchor="b">
            <a:noAutofit/>
          </a:bodyPr>
          <a:lstStyle/>
          <a:p>
            <a:pPr lvl="0" rtl="0"/>
            <a:r>
              <a:rPr lang="es-CO" sz="4800" b="1" i="1" u="sng" dirty="0">
                <a:latin typeface="Bahnschrift Light" panose="020B0502040204020203" pitchFamily="34" charset="0"/>
              </a:rPr>
              <a:t>n</a:t>
            </a:r>
            <a:r>
              <a:rPr lang="de" sz="4800" b="1" i="1" u="sng" dirty="0">
                <a:latin typeface="Bahnschrift Light" panose="020B0502040204020203" pitchFamily="34" charset="0"/>
              </a:rPr>
              <a:t>eo4j facts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12139" y="1470314"/>
            <a:ext cx="6257918" cy="4762845"/>
          </a:xfrm>
        </p:spPr>
        <p:txBody>
          <a:bodyPr rtlCol="0">
            <a:normAutofit fontScale="55000" lnSpcReduction="20000"/>
          </a:bodyPr>
          <a:lstStyle/>
          <a:p>
            <a:pPr marL="0" indent="0">
              <a:buNone/>
            </a:pPr>
            <a:r>
              <a:rPr lang="es-CO" dirty="0"/>
              <a:t>= Neo4j </a:t>
            </a:r>
            <a:r>
              <a:rPr lang="es-CO" dirty="0" err="1"/>
              <a:t>is</a:t>
            </a:r>
            <a:r>
              <a:rPr lang="es-CO" dirty="0"/>
              <a:t> a </a:t>
            </a:r>
            <a:r>
              <a:rPr lang="de-DE" dirty="0"/>
              <a:t>non-open-source</a:t>
            </a:r>
            <a:r>
              <a:rPr lang="de" dirty="0"/>
              <a:t> software for ACID-</a:t>
            </a:r>
            <a:r>
              <a:rPr lang="es-CO" dirty="0" err="1"/>
              <a:t>compliant</a:t>
            </a:r>
            <a:r>
              <a:rPr lang="es-CO" dirty="0"/>
              <a:t> </a:t>
            </a:r>
            <a:r>
              <a:rPr lang="de" dirty="0"/>
              <a:t>graph </a:t>
            </a:r>
            <a:r>
              <a:rPr lang="es-CO" dirty="0" err="1"/>
              <a:t>databases</a:t>
            </a:r>
            <a:endParaRPr lang="de" dirty="0"/>
          </a:p>
          <a:p>
            <a:pPr marL="0" indent="0" rtl="0">
              <a:buNone/>
            </a:pPr>
            <a:endParaRPr lang="de" dirty="0"/>
          </a:p>
          <a:p>
            <a:pPr marL="0" indent="0" rtl="0">
              <a:buNone/>
            </a:pPr>
            <a:r>
              <a:rPr lang="de" sz="3200" b="1" dirty="0"/>
              <a:t>Datastructure:</a:t>
            </a:r>
          </a:p>
          <a:p>
            <a:pPr marL="0" indent="0" rtl="0">
              <a:buNone/>
            </a:pPr>
            <a:r>
              <a:rPr lang="es-CO" dirty="0" err="1"/>
              <a:t>Stores</a:t>
            </a:r>
            <a:r>
              <a:rPr lang="es-CO" dirty="0"/>
              <a:t> </a:t>
            </a:r>
            <a:r>
              <a:rPr lang="de" dirty="0"/>
              <a:t>attributes of </a:t>
            </a:r>
          </a:p>
          <a:p>
            <a:pPr rtl="0">
              <a:buFontTx/>
              <a:buChar char="-"/>
            </a:pPr>
            <a:r>
              <a:rPr lang="es-CO" dirty="0"/>
              <a:t>N</a:t>
            </a:r>
            <a:r>
              <a:rPr lang="de" dirty="0"/>
              <a:t>odes </a:t>
            </a:r>
          </a:p>
          <a:p>
            <a:pPr marL="457200" lvl="1" indent="0">
              <a:buNone/>
            </a:pPr>
            <a:r>
              <a:rPr lang="de" dirty="0"/>
              <a:t>= entities, can have labels</a:t>
            </a:r>
          </a:p>
          <a:p>
            <a:pPr rtl="0">
              <a:buFontTx/>
              <a:buChar char="-"/>
            </a:pPr>
            <a:r>
              <a:rPr lang="es-CO" dirty="0"/>
              <a:t>E</a:t>
            </a:r>
            <a:r>
              <a:rPr lang="de" dirty="0"/>
              <a:t>dges </a:t>
            </a:r>
          </a:p>
          <a:p>
            <a:pPr marL="457200" lvl="1" indent="0">
              <a:buNone/>
            </a:pPr>
            <a:r>
              <a:rPr lang="de" dirty="0"/>
              <a:t>= Relationships, are directed, must have a type</a:t>
            </a:r>
          </a:p>
          <a:p>
            <a:pPr marL="0" indent="0" rtl="0">
              <a:buNone/>
            </a:pPr>
            <a:r>
              <a:rPr lang="de" dirty="0">
                <a:sym typeface="Wingdings" panose="05000000000000000000" pitchFamily="2" charset="2"/>
              </a:rPr>
              <a:t> Naming of both is case-sensitive</a:t>
            </a:r>
            <a:endParaRPr lang="de" dirty="0"/>
          </a:p>
          <a:p>
            <a:pPr marL="0" indent="0" rtl="0">
              <a:buNone/>
            </a:pPr>
            <a:endParaRPr lang="de" dirty="0"/>
          </a:p>
          <a:p>
            <a:pPr marL="0" indent="0" rtl="0">
              <a:buNone/>
            </a:pPr>
            <a:r>
              <a:rPr lang="de" sz="3200" b="1" dirty="0"/>
              <a:t>Code:</a:t>
            </a:r>
            <a:endParaRPr lang="de" dirty="0"/>
          </a:p>
          <a:p>
            <a:pPr>
              <a:buFontTx/>
              <a:buChar char="-"/>
            </a:pPr>
            <a:r>
              <a:rPr lang="de" dirty="0"/>
              <a:t>Implemented in Java </a:t>
            </a:r>
          </a:p>
          <a:p>
            <a:pPr rtl="0">
              <a:buFontTx/>
              <a:buChar char="-"/>
            </a:pPr>
            <a:r>
              <a:rPr lang="de" dirty="0"/>
              <a:t>Accessible in other languages via CYPHER queries </a:t>
            </a:r>
          </a:p>
          <a:p>
            <a:pPr marL="0" indent="0" rtl="0">
              <a:buNone/>
            </a:pPr>
            <a:r>
              <a:rPr lang="de" dirty="0"/>
              <a:t>       or  through a „Bolt“ Protocol</a:t>
            </a:r>
          </a:p>
          <a:p>
            <a:pPr marL="0" indent="0" rtl="0">
              <a:buNone/>
            </a:pPr>
            <a:endParaRPr lang="de" dirty="0"/>
          </a:p>
          <a:p>
            <a:pPr marL="0" indent="0" rtl="0">
              <a:buNone/>
            </a:pPr>
            <a:r>
              <a:rPr lang="es-CO" dirty="0">
                <a:sym typeface="Wingdings" panose="05000000000000000000" pitchFamily="2" charset="2"/>
              </a:rPr>
              <a:t> </a:t>
            </a:r>
            <a:r>
              <a:rPr lang="es-CO" dirty="0"/>
              <a:t>O</a:t>
            </a:r>
            <a:r>
              <a:rPr lang="de" dirty="0"/>
              <a:t>ffers end-to-end encryption</a:t>
            </a:r>
          </a:p>
          <a:p>
            <a:pPr lvl="1"/>
            <a:endParaRPr lang="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51A9B88-6C67-56A5-5E2E-583C3B7BB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84990" y="1928111"/>
            <a:ext cx="4047049" cy="352191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77D2427C-A392-B200-B468-4A57EA0D70A8}"/>
              </a:ext>
            </a:extLst>
          </p:cNvPr>
          <p:cNvSpPr txBox="1"/>
          <p:nvPr/>
        </p:nvSpPr>
        <p:spPr>
          <a:xfrm>
            <a:off x="6737527" y="5510984"/>
            <a:ext cx="4842334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050" i="1" dirty="0">
                <a:solidFill>
                  <a:schemeClr val="bg1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https://neo4j.com/docs/getting-started/appendix/graphdb-concepts/</a:t>
            </a:r>
            <a:endParaRPr lang="es-CO" sz="1050" i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s-CO" sz="1050" i="1" dirty="0">
                <a:solidFill>
                  <a:schemeClr val="bg1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https://en.wikipedia.org/wiki/Neo4j</a:t>
            </a:r>
            <a:endParaRPr lang="es-CO" sz="1050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1B203A-5834-07D1-798C-7451485A6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Date Placeholder 4">
            <a:extLst>
              <a:ext uri="{FF2B5EF4-FFF2-40B4-BE49-F238E27FC236}">
                <a16:creationId xmlns:a16="http://schemas.microsoft.com/office/drawing/2014/main" id="{1C91680F-5865-BFC5-177D-343D58922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spcAft>
                <a:spcPts val="600"/>
              </a:spcAft>
            </a:pPr>
            <a:fld id="{4CD334EC-5459-4A98-AF88-01FD6D7BAF68}" type="datetime1">
              <a:rPr lang="de-DE" smtClean="0"/>
              <a:pPr rtl="0">
                <a:spcAft>
                  <a:spcPts val="600"/>
                </a:spcAft>
              </a:pPr>
              <a:t>26.03.2025</a:t>
            </a:fld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320E82B-C3FC-9978-BC59-376816A4045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66800" y="592959"/>
            <a:ext cx="10058400" cy="682625"/>
          </a:xfrm>
        </p:spPr>
        <p:txBody>
          <a:bodyPr rtlCol="0" anchor="b">
            <a:noAutofit/>
          </a:bodyPr>
          <a:lstStyle/>
          <a:p>
            <a:pPr lvl="0" rtl="0"/>
            <a:r>
              <a:rPr lang="de" sz="4800" b="1" i="1" u="sng" dirty="0">
                <a:latin typeface="Bahnschrift Light" panose="020B0502040204020203" pitchFamily="34" charset="0"/>
              </a:rPr>
              <a:t>Create a Docker Image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04C0072-40DD-9FD8-2BCC-E817750A6999}"/>
              </a:ext>
            </a:extLst>
          </p:cNvPr>
          <p:cNvSpPr txBox="1"/>
          <p:nvPr/>
        </p:nvSpPr>
        <p:spPr>
          <a:xfrm>
            <a:off x="723900" y="1604983"/>
            <a:ext cx="5710151" cy="37996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000" b="1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Basic example:</a:t>
            </a:r>
            <a:endParaRPr lang="en-US" sz="20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623888" indent="-623888">
              <a:lnSpc>
                <a:spcPct val="115000"/>
              </a:lnSpc>
              <a:spcAft>
                <a:spcPts val="800"/>
              </a:spcAft>
              <a:buAutoNum type="arabicPeriod"/>
            </a:pPr>
            <a:r>
              <a:rPr lang="en-US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Docker run -d --name neo4j-iteso \</a:t>
            </a:r>
            <a:endParaRPr lang="es-CO" i="1" kern="100" dirty="0"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1163638" indent="-1163638">
              <a:lnSpc>
                <a:spcPct val="115000"/>
              </a:lnSpc>
              <a:spcAft>
                <a:spcPts val="800"/>
              </a:spcAft>
              <a:buAutoNum type="arabicPeriod"/>
            </a:pPr>
            <a:r>
              <a:rPr lang="en-US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--network </a:t>
            </a:r>
            <a:r>
              <a:rPr lang="en-US" i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spark_cluster_default</a:t>
            </a:r>
            <a:r>
              <a:rPr lang="en-US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\</a:t>
            </a:r>
            <a:endParaRPr lang="es-CO" i="1" kern="100" dirty="0"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1163638" indent="-1163638">
              <a:lnSpc>
                <a:spcPct val="115000"/>
              </a:lnSpc>
              <a:spcAft>
                <a:spcPts val="800"/>
              </a:spcAft>
              <a:buAutoNum type="arabicPeriod"/>
            </a:pPr>
            <a:r>
              <a:rPr lang="en-US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--restart always \</a:t>
            </a:r>
            <a:endParaRPr lang="es-CO" i="1" kern="100" dirty="0"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1163638" indent="-1163638">
              <a:lnSpc>
                <a:spcPct val="115000"/>
              </a:lnSpc>
              <a:spcAft>
                <a:spcPts val="800"/>
              </a:spcAft>
              <a:buAutoNum type="arabicPeriod"/>
            </a:pPr>
            <a:r>
              <a:rPr lang="en-US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--publish=7474:7474 --publish=7687:7687 \</a:t>
            </a:r>
          </a:p>
          <a:p>
            <a:pPr marL="1163638" indent="-1163638">
              <a:lnSpc>
                <a:spcPct val="115000"/>
              </a:lnSpc>
              <a:spcAft>
                <a:spcPts val="800"/>
              </a:spcAft>
              <a:buAutoNum type="arabicPeriod"/>
            </a:pPr>
            <a:endParaRPr lang="es-CO" i="1" kern="100" dirty="0"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1163638" indent="-1163638">
              <a:lnSpc>
                <a:spcPct val="115000"/>
              </a:lnSpc>
              <a:spcAft>
                <a:spcPts val="800"/>
              </a:spcAft>
              <a:buAutoNum type="arabicPeriod"/>
            </a:pPr>
            <a:r>
              <a:rPr lang="en-US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--env NEO4J_AUTH=neo4j/123456789 \</a:t>
            </a:r>
          </a:p>
          <a:p>
            <a:pPr marL="1163638" indent="-1163638">
              <a:lnSpc>
                <a:spcPct val="115000"/>
              </a:lnSpc>
              <a:spcAft>
                <a:spcPts val="800"/>
              </a:spcAft>
              <a:buAutoNum type="arabicPeriod"/>
            </a:pPr>
            <a:endParaRPr lang="es-CO" i="1" kern="100" dirty="0"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1163638" indent="-1163638">
              <a:lnSpc>
                <a:spcPct val="115000"/>
              </a:lnSpc>
              <a:spcAft>
                <a:spcPts val="800"/>
              </a:spcAft>
              <a:buAutoNum type="arabicPeriod"/>
            </a:pPr>
            <a:r>
              <a:rPr lang="en-US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neo4j:2025.02.0</a:t>
            </a:r>
            <a:endParaRPr lang="es-CO" i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DBCE29D-003C-95BE-481D-E5CEB4FDD79F}"/>
              </a:ext>
            </a:extLst>
          </p:cNvPr>
          <p:cNvSpPr txBox="1"/>
          <p:nvPr/>
        </p:nvSpPr>
        <p:spPr>
          <a:xfrm>
            <a:off x="6806042" y="1604983"/>
            <a:ext cx="5180910" cy="3940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</a:pPr>
            <a:r>
              <a:rPr lang="en-US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Explication: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endParaRPr lang="en-US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Set docker image name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endParaRPr lang="en-US" sz="1100" kern="100" dirty="0"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Connect to existing spark instance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endParaRPr lang="es-CO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Control whether Neo4j containers start automatically </a:t>
            </a:r>
          </a:p>
          <a:p>
            <a:pPr marL="898525" lvl="0" indent="-342900">
              <a:lnSpc>
                <a:spcPct val="115000"/>
              </a:lnSpc>
              <a:buFont typeface="Wingdings" panose="05000000000000000000" pitchFamily="2" charset="2"/>
              <a:buChar char=""/>
            </a:pP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“ always” restarts on boot of docker</a:t>
            </a:r>
            <a:endParaRPr lang="es-CO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898525" lvl="0" indent="-342900">
              <a:lnSpc>
                <a:spcPct val="115000"/>
              </a:lnSpc>
              <a:buFont typeface="Wingdings" panose="05000000000000000000" pitchFamily="2" charset="2"/>
              <a:buChar char=""/>
            </a:pP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“=no” does not restart automatically</a:t>
            </a:r>
          </a:p>
          <a:p>
            <a:pPr lvl="0">
              <a:lnSpc>
                <a:spcPct val="115000"/>
              </a:lnSpc>
            </a:pPr>
            <a:r>
              <a:rPr lang="en-US" sz="11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4.      Gates</a:t>
            </a:r>
            <a:endParaRPr lang="es-CO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898525" lvl="0" indent="-342900">
              <a:lnSpc>
                <a:spcPct val="115000"/>
              </a:lnSpc>
              <a:buFont typeface="Wingdings" panose="05000000000000000000" pitchFamily="2" charset="2"/>
              <a:buChar char=""/>
            </a:pP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7474 = localhost gate </a:t>
            </a:r>
            <a:endParaRPr lang="es-CO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685800">
              <a:lnSpc>
                <a:spcPct val="115000"/>
              </a:lnSpc>
              <a:buNone/>
            </a:pP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	</a:t>
            </a:r>
            <a:r>
              <a:rPr lang="en-US" sz="11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Log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into localhost:7474 with your username and password</a:t>
            </a:r>
            <a:endParaRPr lang="es-CO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898525" lvl="0" indent="-342900">
              <a:lnSpc>
                <a:spcPct val="115000"/>
              </a:lnSpc>
              <a:buFont typeface="Wingdings" panose="05000000000000000000" pitchFamily="2" charset="2"/>
              <a:buChar char=""/>
            </a:pP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7687 =  gate to connect the Neo4j database </a:t>
            </a:r>
          </a:p>
          <a:p>
            <a:pPr marL="555625" lvl="0">
              <a:lnSpc>
                <a:spcPct val="115000"/>
              </a:lnSpc>
            </a:pPr>
            <a:r>
              <a:rPr lang="en-US" sz="11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	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via a “Bolt” protocol to other applications in the host machine </a:t>
            </a:r>
            <a:endParaRPr lang="es-CO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15000"/>
              </a:lnSpc>
            </a:pP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5.      Create authentication with</a:t>
            </a:r>
            <a:endParaRPr lang="es-CO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898525" lvl="0" indent="-357188">
              <a:lnSpc>
                <a:spcPct val="115000"/>
              </a:lnSpc>
              <a:buFont typeface="Wingdings" panose="05000000000000000000" pitchFamily="2" charset="2"/>
              <a:buChar char=""/>
            </a:pP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Username “=neo4j”</a:t>
            </a:r>
            <a:endParaRPr lang="es-CO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898525" lvl="0" indent="-357188">
              <a:lnSpc>
                <a:spcPct val="115000"/>
              </a:lnSpc>
              <a:buFont typeface="Wingdings" panose="05000000000000000000" pitchFamily="2" charset="2"/>
              <a:buChar char=""/>
            </a:pP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Password “/123456789” </a:t>
            </a:r>
            <a:endParaRPr lang="es-CO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898525" lvl="0" indent="-357188">
              <a:lnSpc>
                <a:spcPct val="115000"/>
              </a:lnSpc>
              <a:buFont typeface="Wingdings" panose="05000000000000000000" pitchFamily="2" charset="2"/>
              <a:buChar char=""/>
            </a:pP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Can also disable authentication by setting “=none”</a:t>
            </a:r>
            <a:endParaRPr lang="es-CO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228600" lvl="0" indent="-228600">
              <a:lnSpc>
                <a:spcPct val="115000"/>
              </a:lnSpc>
              <a:spcAft>
                <a:spcPts val="800"/>
              </a:spcAft>
              <a:buAutoNum type="arabicPeriod" startAt="6"/>
            </a:pP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Define the base image of neo4j. This one is a free community edition</a:t>
            </a:r>
            <a:endParaRPr lang="es-CO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09A9E98-AB92-F014-740A-6EC1F760B023}"/>
              </a:ext>
            </a:extLst>
          </p:cNvPr>
          <p:cNvSpPr txBox="1"/>
          <p:nvPr/>
        </p:nvSpPr>
        <p:spPr>
          <a:xfrm>
            <a:off x="723900" y="5545677"/>
            <a:ext cx="5710151" cy="2941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de-DE" sz="1200" b="1" u="sng" kern="100" dirty="0">
                <a:solidFill>
                  <a:schemeClr val="bg1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https://neo4j.com/docs/operations-manual/current/docker/introduction/</a:t>
            </a:r>
            <a:endParaRPr lang="es-CO" sz="1200" b="1" kern="100" dirty="0">
              <a:solidFill>
                <a:schemeClr val="bg1">
                  <a:lumMod val="75000"/>
                </a:schemeClr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342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629BEF8-947C-8BF5-8481-E62B141B2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E7F7112-C41D-45A5-B762-BC15064583EE}" type="datetime1">
              <a:rPr lang="de-DE" smtClean="0"/>
              <a:t>26.03.2025</a:t>
            </a:fld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AB453D7-433A-9012-80F7-71894DB09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09" y="914400"/>
            <a:ext cx="11019906" cy="94065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6DDE375-ACDF-2B81-6F73-37DF5EF838C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0909"/>
          <a:stretch/>
        </p:blipFill>
        <p:spPr>
          <a:xfrm>
            <a:off x="631768" y="2130152"/>
            <a:ext cx="10518243" cy="381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871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52A3B1-390A-3C13-CFBC-F1AED14EFD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Date Placeholder 4">
            <a:extLst>
              <a:ext uri="{FF2B5EF4-FFF2-40B4-BE49-F238E27FC236}">
                <a16:creationId xmlns:a16="http://schemas.microsoft.com/office/drawing/2014/main" id="{47318200-2AC1-96DF-87D4-679ED8301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spcAft>
                <a:spcPts val="600"/>
              </a:spcAft>
            </a:pPr>
            <a:fld id="{4CD334EC-5459-4A98-AF88-01FD6D7BAF68}" type="datetime1">
              <a:rPr lang="de-DE" smtClean="0"/>
              <a:pPr rtl="0">
                <a:spcAft>
                  <a:spcPts val="600"/>
                </a:spcAft>
              </a:pPr>
              <a:t>26.03.2025</a:t>
            </a:fld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273A75-5ED0-AC05-5905-A22909E781C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66800" y="592959"/>
            <a:ext cx="10058400" cy="682625"/>
          </a:xfrm>
        </p:spPr>
        <p:txBody>
          <a:bodyPr rtlCol="0" anchor="b">
            <a:noAutofit/>
          </a:bodyPr>
          <a:lstStyle/>
          <a:p>
            <a:pPr lvl="0" rtl="0"/>
            <a:r>
              <a:rPr lang="de" sz="4800" b="1" i="1" u="sng">
                <a:latin typeface="Bahnschrift Light" panose="020B0502040204020203" pitchFamily="34" charset="0"/>
              </a:rPr>
              <a:t>Jupyter Notebook Example</a:t>
            </a:r>
            <a:endParaRPr lang="de" sz="4800" b="1" i="1" u="sng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72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E8FF8-97D9-AB0E-5B83-72E490F7EE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Date Placeholder 4">
            <a:extLst>
              <a:ext uri="{FF2B5EF4-FFF2-40B4-BE49-F238E27FC236}">
                <a16:creationId xmlns:a16="http://schemas.microsoft.com/office/drawing/2014/main" id="{C9EEE9B9-D496-D578-AEB2-4B9E330AF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spcAft>
                <a:spcPts val="600"/>
              </a:spcAft>
            </a:pPr>
            <a:fld id="{4CD334EC-5459-4A98-AF88-01FD6D7BAF68}" type="datetime1">
              <a:rPr lang="de-DE" smtClean="0"/>
              <a:pPr rtl="0">
                <a:spcAft>
                  <a:spcPts val="600"/>
                </a:spcAft>
              </a:pPr>
              <a:t>26.03.2025</a:t>
            </a:fld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17BD24A-747C-4903-2FF4-10E7CE9B2FA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66800" y="592959"/>
            <a:ext cx="10058400" cy="682625"/>
          </a:xfrm>
        </p:spPr>
        <p:txBody>
          <a:bodyPr rtlCol="0" anchor="b">
            <a:noAutofit/>
          </a:bodyPr>
          <a:lstStyle/>
          <a:p>
            <a:pPr lvl="0" rtl="0"/>
            <a:r>
              <a:rPr lang="de" sz="4800" b="1" i="1" u="sng" dirty="0">
                <a:latin typeface="Bahnschrift Light" panose="020B0502040204020203" pitchFamily="34" charset="0"/>
              </a:rPr>
              <a:t>Implement jdbc Connector</a:t>
            </a:r>
          </a:p>
        </p:txBody>
      </p:sp>
    </p:spTree>
    <p:extLst>
      <p:ext uri="{BB962C8B-B14F-4D97-AF65-F5344CB8AC3E}">
        <p14:creationId xmlns:p14="http://schemas.microsoft.com/office/powerpoint/2010/main" val="3272171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7372A5-0593-4602-906D-91927F6A32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Date Placeholder 4">
            <a:extLst>
              <a:ext uri="{FF2B5EF4-FFF2-40B4-BE49-F238E27FC236}">
                <a16:creationId xmlns:a16="http://schemas.microsoft.com/office/drawing/2014/main" id="{52DEA48E-5193-0522-4EEE-4DD9CD513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spcAft>
                <a:spcPts val="600"/>
              </a:spcAft>
            </a:pPr>
            <a:fld id="{4CD334EC-5459-4A98-AF88-01FD6D7BAF68}" type="datetime1">
              <a:rPr lang="de-DE" smtClean="0"/>
              <a:pPr rtl="0">
                <a:spcAft>
                  <a:spcPts val="600"/>
                </a:spcAft>
              </a:pPr>
              <a:t>26.03.2025</a:t>
            </a:fld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6E6485-FA60-7ECC-7476-FA141AB8769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66800" y="592959"/>
            <a:ext cx="10058400" cy="682625"/>
          </a:xfrm>
        </p:spPr>
        <p:txBody>
          <a:bodyPr rtlCol="0" anchor="b">
            <a:noAutofit/>
          </a:bodyPr>
          <a:lstStyle/>
          <a:p>
            <a:pPr lvl="0" rtl="0"/>
            <a:r>
              <a:rPr lang="de" sz="4800" b="1" i="1" u="sng" dirty="0">
                <a:latin typeface="Bahnschrift Light" panose="020B0502040204020203" pitchFamily="34" charset="0"/>
              </a:rPr>
              <a:t>Problems we faced</a:t>
            </a:r>
          </a:p>
        </p:txBody>
      </p:sp>
    </p:spTree>
    <p:extLst>
      <p:ext uri="{BB962C8B-B14F-4D97-AF65-F5344CB8AC3E}">
        <p14:creationId xmlns:p14="http://schemas.microsoft.com/office/powerpoint/2010/main" val="219548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Words>295</Words>
  <Application>Microsoft Office PowerPoint</Application>
  <PresentationFormat>Widescreen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Aptos</vt:lpstr>
      <vt:lpstr>Aptos Display</vt:lpstr>
      <vt:lpstr>Arial</vt:lpstr>
      <vt:lpstr>Bahnschrift Light</vt:lpstr>
      <vt:lpstr>Calibri</vt:lpstr>
      <vt:lpstr>Wingdings</vt:lpstr>
      <vt:lpstr>Office</vt:lpstr>
      <vt:lpstr>NoSQL Databases Docker and Spark implementation</vt:lpstr>
      <vt:lpstr>neo4j facts</vt:lpstr>
      <vt:lpstr>Create a Docker Image</vt:lpstr>
      <vt:lpstr>PowerPoint Presentation</vt:lpstr>
      <vt:lpstr>Jupyter Notebook Example</vt:lpstr>
      <vt:lpstr>Implement jdbc Connector</vt:lpstr>
      <vt:lpstr>Problems we faced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Konrad Schindler</dc:creator>
  <cp:lastModifiedBy>Aguilar, Jose Eddie</cp:lastModifiedBy>
  <cp:revision>14</cp:revision>
  <dcterms:created xsi:type="dcterms:W3CDTF">2025-01-26T00:10:33Z</dcterms:created>
  <dcterms:modified xsi:type="dcterms:W3CDTF">2025-03-26T21:05:40Z</dcterms:modified>
</cp:coreProperties>
</file>