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63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18763-0509-4D8D-AE4A-B96285BD0B48}" v="45" dt="2025-03-25T20:38:20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Schindler" userId="25f2fd7e-c6a3-4eef-8075-d16d328e2bf4" providerId="ADAL" clId="{68718763-0509-4D8D-AE4A-B96285BD0B48}"/>
    <pc:docChg chg="undo redo custSel addSld delSld modSld">
      <pc:chgData name="Konrad Schindler" userId="25f2fd7e-c6a3-4eef-8075-d16d328e2bf4" providerId="ADAL" clId="{68718763-0509-4D8D-AE4A-B96285BD0B48}" dt="2025-03-25T21:02:13.742" v="1462" actId="20577"/>
      <pc:docMkLst>
        <pc:docMk/>
      </pc:docMkLst>
      <pc:sldChg chg="addSp delSp modSp mod delDesignElem">
        <pc:chgData name="Konrad Schindler" userId="25f2fd7e-c6a3-4eef-8075-d16d328e2bf4" providerId="ADAL" clId="{68718763-0509-4D8D-AE4A-B96285BD0B48}" dt="2025-03-25T04:14:37.480" v="184" actId="1076"/>
        <pc:sldMkLst>
          <pc:docMk/>
          <pc:sldMk cId="4043737824" sldId="257"/>
        </pc:sldMkLst>
        <pc:spChg chg="mod">
          <ac:chgData name="Konrad Schindler" userId="25f2fd7e-c6a3-4eef-8075-d16d328e2bf4" providerId="ADAL" clId="{68718763-0509-4D8D-AE4A-B96285BD0B48}" dt="2025-03-25T04:08:32.356" v="165" actId="107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Konrad Schindler" userId="25f2fd7e-c6a3-4eef-8075-d16d328e2bf4" providerId="ADAL" clId="{68718763-0509-4D8D-AE4A-B96285BD0B48}" dt="2025-03-25T04:09:06.601" v="174" actId="27636"/>
          <ac:spMkLst>
            <pc:docMk/>
            <pc:sldMk cId="4043737824" sldId="257"/>
            <ac:spMk id="3" creationId="{A8E9CFF2-3777-4FF4-A759-8491175B0B7C}"/>
          </ac:spMkLst>
        </pc:spChg>
        <pc:spChg chg="del">
          <ac:chgData name="Konrad Schindler" userId="25f2fd7e-c6a3-4eef-8075-d16d328e2bf4" providerId="ADAL" clId="{68718763-0509-4D8D-AE4A-B96285BD0B48}" dt="2025-03-25T04:09:06.463" v="173"/>
          <ac:spMkLst>
            <pc:docMk/>
            <pc:sldMk cId="4043737824" sldId="257"/>
            <ac:spMk id="22" creationId="{A9286AD2-18A9-4868-A4E3-7A2097A20810}"/>
          </ac:spMkLst>
        </pc:spChg>
        <pc:picChg chg="add del mod modCrop">
          <ac:chgData name="Konrad Schindler" userId="25f2fd7e-c6a3-4eef-8075-d16d328e2bf4" providerId="ADAL" clId="{68718763-0509-4D8D-AE4A-B96285BD0B48}" dt="2025-03-25T04:14:27.428" v="181" actId="478"/>
          <ac:picMkLst>
            <pc:docMk/>
            <pc:sldMk cId="4043737824" sldId="257"/>
            <ac:picMk id="4" creationId="{E893F1B5-7B85-BACD-592A-989840C2F930}"/>
          </ac:picMkLst>
        </pc:picChg>
        <pc:picChg chg="del mod">
          <ac:chgData name="Konrad Schindler" userId="25f2fd7e-c6a3-4eef-8075-d16d328e2bf4" providerId="ADAL" clId="{68718763-0509-4D8D-AE4A-B96285BD0B48}" dt="2025-03-25T04:06:35.100" v="121" actId="478"/>
          <ac:picMkLst>
            <pc:docMk/>
            <pc:sldMk cId="4043737824" sldId="257"/>
            <ac:picMk id="5" creationId="{282CF6DD-7FE8-4063-9551-1B7BBCE92ABE}"/>
          </ac:picMkLst>
        </pc:picChg>
        <pc:picChg chg="add mod">
          <ac:chgData name="Konrad Schindler" userId="25f2fd7e-c6a3-4eef-8075-d16d328e2bf4" providerId="ADAL" clId="{68718763-0509-4D8D-AE4A-B96285BD0B48}" dt="2025-03-25T04:14:37.480" v="184" actId="1076"/>
          <ac:picMkLst>
            <pc:docMk/>
            <pc:sldMk cId="4043737824" sldId="257"/>
            <ac:picMk id="7" creationId="{A046C166-F292-9489-8956-2EFC8D2F6C78}"/>
          </ac:picMkLst>
        </pc:picChg>
        <pc:cxnChg chg="del">
          <ac:chgData name="Konrad Schindler" userId="25f2fd7e-c6a3-4eef-8075-d16d328e2bf4" providerId="ADAL" clId="{68718763-0509-4D8D-AE4A-B96285BD0B48}" dt="2025-03-25T04:09:06.463" v="173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addSp delSp modSp mod">
        <pc:chgData name="Konrad Schindler" userId="25f2fd7e-c6a3-4eef-8075-d16d328e2bf4" providerId="ADAL" clId="{68718763-0509-4D8D-AE4A-B96285BD0B48}" dt="2025-03-25T20:38:30.132" v="1365" actId="207"/>
        <pc:sldMkLst>
          <pc:docMk/>
          <pc:sldMk cId="191714609" sldId="258"/>
        </pc:sldMkLst>
        <pc:spChg chg="mod">
          <ac:chgData name="Konrad Schindler" userId="25f2fd7e-c6a3-4eef-8075-d16d328e2bf4" providerId="ADAL" clId="{68718763-0509-4D8D-AE4A-B96285BD0B48}" dt="2025-03-25T20:26:14.906" v="1019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Konrad Schindler" userId="25f2fd7e-c6a3-4eef-8075-d16d328e2bf4" providerId="ADAL" clId="{68718763-0509-4D8D-AE4A-B96285BD0B48}" dt="2025-03-25T20:25:12.126" v="1001" actId="27636"/>
          <ac:spMkLst>
            <pc:docMk/>
            <pc:sldMk cId="191714609" sldId="258"/>
            <ac:spMk id="3" creationId="{255E1F2F-E259-4EA8-9FFD-3A10AF541859}"/>
          </ac:spMkLst>
        </pc:spChg>
        <pc:spChg chg="del">
          <ac:chgData name="Konrad Schindler" userId="25f2fd7e-c6a3-4eef-8075-d16d328e2bf4" providerId="ADAL" clId="{68718763-0509-4D8D-AE4A-B96285BD0B48}" dt="2025-03-25T04:18:37.966" v="201" actId="478"/>
          <ac:spMkLst>
            <pc:docMk/>
            <pc:sldMk cId="191714609" sldId="258"/>
            <ac:spMk id="5" creationId="{2790A9BF-C3FA-762C-8C29-8175B056FEE1}"/>
          </ac:spMkLst>
        </pc:spChg>
        <pc:spChg chg="add mod">
          <ac:chgData name="Konrad Schindler" userId="25f2fd7e-c6a3-4eef-8075-d16d328e2bf4" providerId="ADAL" clId="{68718763-0509-4D8D-AE4A-B96285BD0B48}" dt="2025-03-25T20:38:30.132" v="1365" actId="207"/>
          <ac:spMkLst>
            <pc:docMk/>
            <pc:sldMk cId="191714609" sldId="258"/>
            <ac:spMk id="6" creationId="{77D2427C-A392-B200-B468-4A57EA0D70A8}"/>
          </ac:spMkLst>
        </pc:spChg>
        <pc:spChg chg="del mod">
          <ac:chgData name="Konrad Schindler" userId="25f2fd7e-c6a3-4eef-8075-d16d328e2bf4" providerId="ADAL" clId="{68718763-0509-4D8D-AE4A-B96285BD0B48}" dt="2025-03-25T04:18:35.464" v="200" actId="478"/>
          <ac:spMkLst>
            <pc:docMk/>
            <pc:sldMk cId="191714609" sldId="258"/>
            <ac:spMk id="8" creationId="{D6AD85F2-59C5-627C-A9C0-EC75E82B27ED}"/>
          </ac:spMkLst>
        </pc:spChg>
        <pc:spChg chg="del mod">
          <ac:chgData name="Konrad Schindler" userId="25f2fd7e-c6a3-4eef-8075-d16d328e2bf4" providerId="ADAL" clId="{68718763-0509-4D8D-AE4A-B96285BD0B48}" dt="2025-03-25T04:18:49.400" v="205" actId="478"/>
          <ac:spMkLst>
            <pc:docMk/>
            <pc:sldMk cId="191714609" sldId="258"/>
            <ac:spMk id="9" creationId="{064A49DB-0B3C-CDF9-DBC9-21220EE8D8C3}"/>
          </ac:spMkLst>
        </pc:spChg>
        <pc:spChg chg="del mod">
          <ac:chgData name="Konrad Schindler" userId="25f2fd7e-c6a3-4eef-8075-d16d328e2bf4" providerId="ADAL" clId="{68718763-0509-4D8D-AE4A-B96285BD0B48}" dt="2025-03-25T04:18:51.476" v="206" actId="478"/>
          <ac:spMkLst>
            <pc:docMk/>
            <pc:sldMk cId="191714609" sldId="258"/>
            <ac:spMk id="56" creationId="{D915449A-09F6-1DA1-71A5-68680E79414E}"/>
          </ac:spMkLst>
        </pc:spChg>
        <pc:picChg chg="del mod">
          <ac:chgData name="Konrad Schindler" userId="25f2fd7e-c6a3-4eef-8075-d16d328e2bf4" providerId="ADAL" clId="{68718763-0509-4D8D-AE4A-B96285BD0B48}" dt="2025-03-25T04:18:32.179" v="197" actId="478"/>
          <ac:picMkLst>
            <pc:docMk/>
            <pc:sldMk cId="191714609" sldId="258"/>
            <ac:picMk id="4" creationId="{4D5B4591-2F1C-5855-ECC3-DF9EE0F64EF0}"/>
          </ac:picMkLst>
        </pc:picChg>
        <pc:picChg chg="add mod">
          <ac:chgData name="Konrad Schindler" userId="25f2fd7e-c6a3-4eef-8075-d16d328e2bf4" providerId="ADAL" clId="{68718763-0509-4D8D-AE4A-B96285BD0B48}" dt="2025-03-25T20:25:18.515" v="1003" actId="1076"/>
          <ac:picMkLst>
            <pc:docMk/>
            <pc:sldMk cId="191714609" sldId="258"/>
            <ac:picMk id="5" creationId="{C51A9B88-6C67-56A5-5E2E-583C3B7BB084}"/>
          </ac:picMkLst>
        </pc:picChg>
      </pc:sldChg>
      <pc:sldChg chg="addSp delSp modSp mod">
        <pc:chgData name="Konrad Schindler" userId="25f2fd7e-c6a3-4eef-8075-d16d328e2bf4" providerId="ADAL" clId="{68718763-0509-4D8D-AE4A-B96285BD0B48}" dt="2025-03-25T20:37:27.559" v="1358" actId="14100"/>
        <pc:sldMkLst>
          <pc:docMk/>
          <pc:sldMk cId="2131342706" sldId="260"/>
        </pc:sldMkLst>
        <pc:spChg chg="mod">
          <ac:chgData name="Konrad Schindler" userId="25f2fd7e-c6a3-4eef-8075-d16d328e2bf4" providerId="ADAL" clId="{68718763-0509-4D8D-AE4A-B96285BD0B48}" dt="2025-03-25T20:26:03.623" v="1016" actId="1076"/>
          <ac:spMkLst>
            <pc:docMk/>
            <pc:sldMk cId="2131342706" sldId="260"/>
            <ac:spMk id="2" creationId="{0320E82B-C3FC-9978-BC59-376816A40455}"/>
          </ac:spMkLst>
        </pc:spChg>
        <pc:spChg chg="del">
          <ac:chgData name="Konrad Schindler" userId="25f2fd7e-c6a3-4eef-8075-d16d328e2bf4" providerId="ADAL" clId="{68718763-0509-4D8D-AE4A-B96285BD0B48}" dt="2025-03-25T04:19:11.096" v="233" actId="478"/>
          <ac:spMkLst>
            <pc:docMk/>
            <pc:sldMk cId="2131342706" sldId="260"/>
            <ac:spMk id="4" creationId="{7631493C-1971-C131-CA06-B8267F60AA41}"/>
          </ac:spMkLst>
        </pc:spChg>
        <pc:spChg chg="add mod">
          <ac:chgData name="Konrad Schindler" userId="25f2fd7e-c6a3-4eef-8075-d16d328e2bf4" providerId="ADAL" clId="{68718763-0509-4D8D-AE4A-B96285BD0B48}" dt="2025-03-25T20:35:54.064" v="1315" actId="1582"/>
          <ac:spMkLst>
            <pc:docMk/>
            <pc:sldMk cId="2131342706" sldId="260"/>
            <ac:spMk id="4" creationId="{A04C0072-40DD-9FD8-2BCC-E817750A6999}"/>
          </ac:spMkLst>
        </pc:spChg>
        <pc:spChg chg="add mod">
          <ac:chgData name="Konrad Schindler" userId="25f2fd7e-c6a3-4eef-8075-d16d328e2bf4" providerId="ADAL" clId="{68718763-0509-4D8D-AE4A-B96285BD0B48}" dt="2025-03-25T20:36:46.589" v="1348" actId="1076"/>
          <ac:spMkLst>
            <pc:docMk/>
            <pc:sldMk cId="2131342706" sldId="260"/>
            <ac:spMk id="6" creationId="{FDBCE29D-003C-95BE-481D-E5CEB4FDD79F}"/>
          </ac:spMkLst>
        </pc:spChg>
        <pc:spChg chg="add mod">
          <ac:chgData name="Konrad Schindler" userId="25f2fd7e-c6a3-4eef-8075-d16d328e2bf4" providerId="ADAL" clId="{68718763-0509-4D8D-AE4A-B96285BD0B48}" dt="2025-03-25T20:37:27.559" v="1358" actId="14100"/>
          <ac:spMkLst>
            <pc:docMk/>
            <pc:sldMk cId="2131342706" sldId="260"/>
            <ac:spMk id="8" creationId="{409A9E98-AB92-F014-740A-6EC1F760B023}"/>
          </ac:spMkLst>
        </pc:spChg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131342706" sldId="260"/>
            <ac:spMk id="56" creationId="{1C91680F-5865-BFC5-177D-343D589221A8}"/>
          </ac:spMkLst>
        </pc:spChg>
        <pc:picChg chg="del mod">
          <ac:chgData name="Konrad Schindler" userId="25f2fd7e-c6a3-4eef-8075-d16d328e2bf4" providerId="ADAL" clId="{68718763-0509-4D8D-AE4A-B96285BD0B48}" dt="2025-03-25T04:19:08.929" v="232" actId="478"/>
          <ac:picMkLst>
            <pc:docMk/>
            <pc:sldMk cId="2131342706" sldId="260"/>
            <ac:picMk id="6" creationId="{EB20F147-28BE-2051-5F42-A8E48097E66E}"/>
          </ac:picMkLst>
        </pc:picChg>
      </pc:sldChg>
      <pc:sldChg chg="delSp modSp del mod">
        <pc:chgData name="Konrad Schindler" userId="25f2fd7e-c6a3-4eef-8075-d16d328e2bf4" providerId="ADAL" clId="{68718763-0509-4D8D-AE4A-B96285BD0B48}" dt="2025-03-25T20:26:33.941" v="1022" actId="47"/>
        <pc:sldMkLst>
          <pc:docMk/>
          <pc:sldMk cId="2260351090" sldId="261"/>
        </pc:sldMkLst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260351090" sldId="261"/>
            <ac:spMk id="2" creationId="{4DFCA231-5A00-0CCE-6696-56162247C19F}"/>
          </ac:spMkLst>
        </pc:spChg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260351090" sldId="261"/>
            <ac:spMk id="56" creationId="{BE2ABBC6-DA6D-45C4-E95F-29DA29F746BF}"/>
          </ac:spMkLst>
        </pc:spChg>
        <pc:picChg chg="del">
          <ac:chgData name="Konrad Schindler" userId="25f2fd7e-c6a3-4eef-8075-d16d328e2bf4" providerId="ADAL" clId="{68718763-0509-4D8D-AE4A-B96285BD0B48}" dt="2025-03-25T20:26:29.304" v="1020" actId="478"/>
          <ac:picMkLst>
            <pc:docMk/>
            <pc:sldMk cId="2260351090" sldId="261"/>
            <ac:picMk id="4" creationId="{6EAE9B4E-88D9-D76B-BBAB-6ABA62AE689C}"/>
          </ac:picMkLst>
        </pc:picChg>
      </pc:sldChg>
      <pc:sldChg chg="modSp add mod">
        <pc:chgData name="Konrad Schindler" userId="25f2fd7e-c6a3-4eef-8075-d16d328e2bf4" providerId="ADAL" clId="{68718763-0509-4D8D-AE4A-B96285BD0B48}" dt="2025-03-25T21:02:13.742" v="1462" actId="20577"/>
        <pc:sldMkLst>
          <pc:docMk/>
          <pc:sldMk cId="86172172" sldId="262"/>
        </pc:sldMkLst>
        <pc:spChg chg="mod">
          <ac:chgData name="Konrad Schindler" userId="25f2fd7e-c6a3-4eef-8075-d16d328e2bf4" providerId="ADAL" clId="{68718763-0509-4D8D-AE4A-B96285BD0B48}" dt="2025-03-25T21:02:13.742" v="1462" actId="20577"/>
          <ac:spMkLst>
            <pc:docMk/>
            <pc:sldMk cId="86172172" sldId="262"/>
            <ac:spMk id="2" creationId="{4C273A75-5ED0-AC05-5905-A22909E781CC}"/>
          </ac:spMkLst>
        </pc:spChg>
      </pc:sldChg>
      <pc:sldChg chg="addSp delSp modSp new mod">
        <pc:chgData name="Konrad Schindler" userId="25f2fd7e-c6a3-4eef-8075-d16d328e2bf4" providerId="ADAL" clId="{68718763-0509-4D8D-AE4A-B96285BD0B48}" dt="2025-03-25T20:46:24.443" v="1386" actId="1076"/>
        <pc:sldMkLst>
          <pc:docMk/>
          <pc:sldMk cId="2509871891" sldId="263"/>
        </pc:sldMkLst>
        <pc:picChg chg="add mod">
          <ac:chgData name="Konrad Schindler" userId="25f2fd7e-c6a3-4eef-8075-d16d328e2bf4" providerId="ADAL" clId="{68718763-0509-4D8D-AE4A-B96285BD0B48}" dt="2025-03-25T20:46:20.323" v="1385" actId="1076"/>
          <ac:picMkLst>
            <pc:docMk/>
            <pc:sldMk cId="2509871891" sldId="263"/>
            <ac:picMk id="4" creationId="{1AB453D7-433A-9012-80F7-71894DB09452}"/>
          </ac:picMkLst>
        </pc:picChg>
        <pc:picChg chg="add del mod">
          <ac:chgData name="Konrad Schindler" userId="25f2fd7e-c6a3-4eef-8075-d16d328e2bf4" providerId="ADAL" clId="{68718763-0509-4D8D-AE4A-B96285BD0B48}" dt="2025-03-25T20:45:54.884" v="1372" actId="478"/>
          <ac:picMkLst>
            <pc:docMk/>
            <pc:sldMk cId="2509871891" sldId="263"/>
            <ac:picMk id="6" creationId="{FB6102B6-C3AA-CEFD-FCC2-6F900BDC29F2}"/>
          </ac:picMkLst>
        </pc:picChg>
        <pc:picChg chg="add mod modCrop">
          <ac:chgData name="Konrad Schindler" userId="25f2fd7e-c6a3-4eef-8075-d16d328e2bf4" providerId="ADAL" clId="{68718763-0509-4D8D-AE4A-B96285BD0B48}" dt="2025-03-25T20:46:24.443" v="1386" actId="1076"/>
          <ac:picMkLst>
            <pc:docMk/>
            <pc:sldMk cId="2509871891" sldId="263"/>
            <ac:picMk id="8" creationId="{36DDE375-ACDF-2B81-6F73-37DF5EF838C6}"/>
          </ac:picMkLst>
        </pc:picChg>
      </pc:sldChg>
      <pc:sldChg chg="new del">
        <pc:chgData name="Konrad Schindler" userId="25f2fd7e-c6a3-4eef-8075-d16d328e2bf4" providerId="ADAL" clId="{68718763-0509-4D8D-AE4A-B96285BD0B48}" dt="2025-03-25T20:38:38.474" v="1366" actId="47"/>
        <pc:sldMkLst>
          <pc:docMk/>
          <pc:sldMk cId="3763044069" sldId="263"/>
        </pc:sldMkLst>
      </pc:sldChg>
      <pc:sldChg chg="modSp add mod">
        <pc:chgData name="Konrad Schindler" userId="25f2fd7e-c6a3-4eef-8075-d16d328e2bf4" providerId="ADAL" clId="{68718763-0509-4D8D-AE4A-B96285BD0B48}" dt="2025-03-25T20:47:03.560" v="1432" actId="6549"/>
        <pc:sldMkLst>
          <pc:docMk/>
          <pc:sldMk cId="219548777" sldId="264"/>
        </pc:sldMkLst>
        <pc:spChg chg="mod">
          <ac:chgData name="Konrad Schindler" userId="25f2fd7e-c6a3-4eef-8075-d16d328e2bf4" providerId="ADAL" clId="{68718763-0509-4D8D-AE4A-B96285BD0B48}" dt="2025-03-25T20:47:03.560" v="1432" actId="6549"/>
          <ac:spMkLst>
            <pc:docMk/>
            <pc:sldMk cId="219548777" sldId="264"/>
            <ac:spMk id="2" creationId="{D56E6485-FA60-7ECC-7476-FA141AB87699}"/>
          </ac:spMkLst>
        </pc:spChg>
      </pc:sldChg>
      <pc:sldChg chg="add">
        <pc:chgData name="Konrad Schindler" userId="25f2fd7e-c6a3-4eef-8075-d16d328e2bf4" providerId="ADAL" clId="{68718763-0509-4D8D-AE4A-B96285BD0B48}" dt="2025-03-25T20:47:13.763" v="1433" actId="2890"/>
        <pc:sldMkLst>
          <pc:docMk/>
          <pc:sldMk cId="3272171128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25.03.2025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949D-FDDB-2158-4366-D669B7C0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363EBA-A1E4-7D93-F356-FA937B13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1A201-C16C-40C0-AF91-2E65AB4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8F8EF-9461-4DB5-8DE8-65F0C8AF5E0D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25B1C-EBB3-69BC-135E-ED656EF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61765-26FA-74FD-8B54-8302223A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811B5-F5A5-F9D4-517B-11C63713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16D9B-FC70-1D13-D5D2-F7F9FD9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2E6C1-013B-88B6-26C0-7BFFEE67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B84E5B-C9E8-4DB6-BA34-0E271B709DFA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DE16-317F-D93E-599B-6C78AEE0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F8B46-0733-025D-6800-A1D422A8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010E6C-BB3A-E62B-E1C4-5811291C0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7DBCFF-1E15-BA72-C333-43C6EA0DD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A12EF-3677-3D0D-6BC9-E3D36FD3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50C74D-3EC7-4807-8009-B91685601A76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B8274-7ABA-F781-B8EF-E628727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DF2E8-6AAD-E0CA-E5A6-F0DFC9C1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6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64B5F-1B86-74FD-D1BB-BD6B3156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BAE99-8787-FCC5-778E-6C64F1E7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5671B-9758-6DA7-242A-8356E8FC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63FE7-2E64-248D-356A-D16309B6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BDF6B-DF2D-60E8-A69C-E933595D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90FC5-EF60-8C0D-75E5-99A06D0B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F2214-EC3E-0477-7295-25733CFD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11A05-2C30-D26F-8A9A-5ADD21D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585E4-EE41-F7A2-C084-3C44CFF0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2CE67-F98B-73A9-9260-6AA6D333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7026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26F37-4876-04B3-BB67-736BA463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9880C-505F-42BC-0C38-B88B5611C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4ADD1C-7A88-811E-DBE9-215570BE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C4BFC-58A7-7F92-1D35-1F150E1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D334EC-5459-4A98-AF88-01FD6D7BAF68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51D9AB-AAD2-DFDC-B0B3-170969F5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973BC0-7178-08B0-4C16-5CDBCA8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7CBB0-508A-04C4-5E21-F1071594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B7535-7CF9-9FF7-0C59-104931E6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2FDB0-D55B-67F8-D659-16EDB05C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F434E1-4B0D-7C56-6EC3-5C597FBF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4977BD-B75F-3495-DB3E-1003BDBA8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EE7409-9994-4F24-7D33-8008050C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F56688-ED28-473C-871E-9EEF4BB0D1F0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8C6834-77F8-F2AF-1FEA-A2BF8BE3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2AC3C5-B758-6EDB-AAE7-EF7960B6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23732-365A-8D14-EDA2-059EE84D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DE3C66-EE24-1A62-6C7D-93ED3263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33E74-6EDD-0AE7-B023-328F1084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565628-8577-8809-A6CA-22D007AB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BA359C-99C1-1118-9055-193630FE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906F1D-6E22-EA91-4FD6-1B3BF63C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7A570A-E83A-D37C-982C-370EC677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6D6E-4F4C-AFF3-83E7-FA2328FC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9CC43-20B5-27AC-C1F3-3A6BFE60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5466F-290F-9837-38E6-2A91EF11A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900B8-7F84-C7A1-7DEC-FE9904D0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52C9B4-2356-E68F-CC6E-57F079C9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06432-D336-CC55-B453-036CFBED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3847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93CE5-6C4C-8800-6605-F6450431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78C9B2-3DD8-433A-9723-F2DDC816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F7A70-E223-B8F6-A811-3F0A6163D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C95ED-2B93-CA65-3147-C644D44C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427388-C888-4AEE-2ECF-D3A3D216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20D2B-BD46-B1A8-AE06-026CB7CC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0438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59B641-64DA-0A93-FE3E-1A175DB4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DDB7B-110E-4B6B-FEDA-81670AD1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EAD08-B856-07FB-6624-4C0939EF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25.03.2025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B660A-4DC9-300B-CB56-12E1CCAF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C89AD-C45D-DC2F-9716-3CEA98AF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Neo4j" TargetMode="External"/><Relationship Id="rId4" Type="http://schemas.openxmlformats.org/officeDocument/2006/relationships/hyperlink" Target="https://neo4j.com/docs/getting-started/appendix/graphdb-concep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operations-manual/current/docker/introductio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574" y="407324"/>
            <a:ext cx="7072852" cy="1656726"/>
          </a:xfrm>
        </p:spPr>
        <p:txBody>
          <a:bodyPr rtlCol="0">
            <a:normAutofit/>
          </a:bodyPr>
          <a:lstStyle/>
          <a:p>
            <a:pPr algn="ctr" rtl="0"/>
            <a:r>
              <a:rPr lang="de" sz="6200" u="sng" dirty="0"/>
              <a:t>NoSQL Databases</a:t>
            </a:r>
            <a:br>
              <a:rPr lang="de" sz="8000" dirty="0"/>
            </a:br>
            <a:r>
              <a:rPr lang="de" sz="3200" dirty="0"/>
              <a:t>Docker and Spark implementation</a:t>
            </a:r>
            <a:endParaRPr lang="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975" y="5715470"/>
            <a:ext cx="6269347" cy="1021498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Eddie Aguilar Ceballos</a:t>
            </a:r>
            <a:endParaRPr lang="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Konrad Schindler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46C166-F292-9489-8956-2EFC8D2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32" y="2227369"/>
            <a:ext cx="5330536" cy="29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3990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es-CO" sz="4800" b="1" i="1" u="sng" dirty="0">
                <a:latin typeface="Bahnschrift Light" panose="020B0502040204020203" pitchFamily="34" charset="0"/>
              </a:rPr>
              <a:t>n</a:t>
            </a:r>
            <a:r>
              <a:rPr lang="de" sz="4800" b="1" i="1" u="sng" dirty="0">
                <a:latin typeface="Bahnschrift Light" panose="020B0502040204020203" pitchFamily="34" charset="0"/>
              </a:rPr>
              <a:t>eo4j facts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2139" y="1470314"/>
            <a:ext cx="6257918" cy="4762845"/>
          </a:xfrm>
        </p:spPr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es-CO" dirty="0"/>
              <a:t>= Neo4j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de-DE" dirty="0"/>
              <a:t>non-open-source</a:t>
            </a:r>
            <a:r>
              <a:rPr lang="de" dirty="0"/>
              <a:t> software for ACID-</a:t>
            </a:r>
            <a:r>
              <a:rPr lang="es-CO" dirty="0" err="1"/>
              <a:t>compliant</a:t>
            </a:r>
            <a:r>
              <a:rPr lang="es-CO" dirty="0"/>
              <a:t> </a:t>
            </a:r>
            <a:r>
              <a:rPr lang="de" dirty="0"/>
              <a:t>graph </a:t>
            </a:r>
            <a:r>
              <a:rPr lang="es-CO" dirty="0" err="1"/>
              <a:t>databases</a:t>
            </a:r>
            <a:endParaRPr lang="de" dirty="0"/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de" sz="3200" b="1" dirty="0"/>
              <a:t>Datastructure:</a:t>
            </a:r>
          </a:p>
          <a:p>
            <a:pPr marL="0" indent="0" rtl="0">
              <a:buNone/>
            </a:pPr>
            <a:r>
              <a:rPr lang="es-CO" dirty="0" err="1"/>
              <a:t>Stores</a:t>
            </a:r>
            <a:r>
              <a:rPr lang="es-CO" dirty="0"/>
              <a:t> </a:t>
            </a:r>
            <a:r>
              <a:rPr lang="de" dirty="0"/>
              <a:t>attributes of </a:t>
            </a:r>
          </a:p>
          <a:p>
            <a:pPr rtl="0">
              <a:buFontTx/>
              <a:buChar char="-"/>
            </a:pPr>
            <a:r>
              <a:rPr lang="es-CO" dirty="0"/>
              <a:t>N</a:t>
            </a:r>
            <a:r>
              <a:rPr lang="de" dirty="0"/>
              <a:t>odes </a:t>
            </a:r>
          </a:p>
          <a:p>
            <a:pPr marL="457200" lvl="1" indent="0">
              <a:buNone/>
            </a:pPr>
            <a:r>
              <a:rPr lang="de" dirty="0"/>
              <a:t>= entities, can have labels</a:t>
            </a:r>
          </a:p>
          <a:p>
            <a:pPr rtl="0">
              <a:buFontTx/>
              <a:buChar char="-"/>
            </a:pPr>
            <a:r>
              <a:rPr lang="es-CO" dirty="0"/>
              <a:t>E</a:t>
            </a:r>
            <a:r>
              <a:rPr lang="de" dirty="0"/>
              <a:t>dges </a:t>
            </a:r>
          </a:p>
          <a:p>
            <a:pPr marL="457200" lvl="1" indent="0">
              <a:buNone/>
            </a:pPr>
            <a:r>
              <a:rPr lang="de" dirty="0"/>
              <a:t>= Relationships, are directed, must have a type</a:t>
            </a:r>
          </a:p>
          <a:p>
            <a:pPr marL="0" indent="0" rtl="0">
              <a:buNone/>
            </a:pPr>
            <a:r>
              <a:rPr lang="de" dirty="0">
                <a:sym typeface="Wingdings" panose="05000000000000000000" pitchFamily="2" charset="2"/>
              </a:rPr>
              <a:t> Naming of both is case-sensitive</a:t>
            </a:r>
            <a:endParaRPr lang="de" dirty="0"/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de" sz="3200" b="1" dirty="0"/>
              <a:t>Code:</a:t>
            </a:r>
            <a:endParaRPr lang="de" dirty="0"/>
          </a:p>
          <a:p>
            <a:pPr>
              <a:buFontTx/>
              <a:buChar char="-"/>
            </a:pPr>
            <a:r>
              <a:rPr lang="de" dirty="0"/>
              <a:t>Implemented in Java </a:t>
            </a:r>
          </a:p>
          <a:p>
            <a:pPr rtl="0">
              <a:buFontTx/>
              <a:buChar char="-"/>
            </a:pPr>
            <a:r>
              <a:rPr lang="de" dirty="0"/>
              <a:t>Accessible in other languages via CYPHER queries </a:t>
            </a:r>
          </a:p>
          <a:p>
            <a:pPr marL="0" indent="0" rtl="0">
              <a:buNone/>
            </a:pPr>
            <a:r>
              <a:rPr lang="de" dirty="0"/>
              <a:t>       or  through a „Bolt“ Protocol</a:t>
            </a:r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/>
              <a:t>O</a:t>
            </a:r>
            <a:r>
              <a:rPr lang="de" dirty="0"/>
              <a:t>ffers end-to-end encryption</a:t>
            </a:r>
          </a:p>
          <a:p>
            <a:pPr lvl="1"/>
            <a:endParaRPr lang="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1A9B88-6C67-56A5-5E2E-583C3B7BB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990" y="1928111"/>
            <a:ext cx="4047049" cy="35219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7D2427C-A392-B200-B468-4A57EA0D70A8}"/>
              </a:ext>
            </a:extLst>
          </p:cNvPr>
          <p:cNvSpPr txBox="1"/>
          <p:nvPr/>
        </p:nvSpPr>
        <p:spPr>
          <a:xfrm>
            <a:off x="6737527" y="5510984"/>
            <a:ext cx="48423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i="1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https://neo4j.com/docs/getting-started/appendix/graphdb-concepts/</a:t>
            </a:r>
            <a:endParaRPr lang="es-CO" sz="105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CO" sz="1050" i="1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https://en.wikipedia.org/wiki/Neo4j</a:t>
            </a:r>
            <a:endParaRPr lang="es-CO" sz="105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B203A-5834-07D1-798C-7451485A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1C91680F-5865-BFC5-177D-343D589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0E82B-C3FC-9978-BC59-376816A40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Create a Docker Image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4C0072-40DD-9FD8-2BCC-E817750A6999}"/>
              </a:ext>
            </a:extLst>
          </p:cNvPr>
          <p:cNvSpPr txBox="1"/>
          <p:nvPr/>
        </p:nvSpPr>
        <p:spPr>
          <a:xfrm>
            <a:off x="723900" y="1604983"/>
            <a:ext cx="5710151" cy="3799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Basic example: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23888" indent="-62388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run -d --name neo4j-iteso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--network 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spark_cluster_default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--restart always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--publish=7474:7474 --publish=7687:7687 \</a:t>
            </a: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--env NEO4J_AUTH=neo4j/123456789 \</a:t>
            </a: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neo4j:2025.02.0</a:t>
            </a:r>
            <a:endParaRPr lang="es-CO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BCE29D-003C-95BE-481D-E5CEB4FDD79F}"/>
              </a:ext>
            </a:extLst>
          </p:cNvPr>
          <p:cNvSpPr txBox="1"/>
          <p:nvPr/>
        </p:nvSpPr>
        <p:spPr>
          <a:xfrm>
            <a:off x="6806042" y="1604983"/>
            <a:ext cx="5180910" cy="394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Explication: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Set docker image name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US" sz="11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Connect to existing spark instance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Control whether Neo4j containers start automatically </a:t>
            </a: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 always” restarts on boot of docker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“=no” does not restart automatically</a:t>
            </a:r>
          </a:p>
          <a:p>
            <a:pPr lvl="0">
              <a:lnSpc>
                <a:spcPct val="115000"/>
              </a:lnSpc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     Gates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7474 = localhost gate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Log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into localhost:7474 with your username and password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7687 =  gate to connect the Neo4j database </a:t>
            </a:r>
          </a:p>
          <a:p>
            <a:pPr marL="555625" lvl="0">
              <a:lnSpc>
                <a:spcPct val="115000"/>
              </a:lnSpc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via a “Bolt” protocol to other applications in the host machine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     Create authentication with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Username “=neo4j”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 “/123456789”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 also disable authentication by setting “=none”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15000"/>
              </a:lnSpc>
              <a:spcAft>
                <a:spcPts val="800"/>
              </a:spcAft>
              <a:buAutoNum type="arabicPeriod" startAt="6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Define the base image of neo4j. This one is a free community edition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09A9E98-AB92-F014-740A-6EC1F760B023}"/>
              </a:ext>
            </a:extLst>
          </p:cNvPr>
          <p:cNvSpPr txBox="1"/>
          <p:nvPr/>
        </p:nvSpPr>
        <p:spPr>
          <a:xfrm>
            <a:off x="723900" y="5545677"/>
            <a:ext cx="5710151" cy="2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u="sng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https://neo4j.com/docs/operations-manual/current/docker/introduction/</a:t>
            </a:r>
            <a:endParaRPr lang="es-CO" sz="1200" b="1" kern="100" dirty="0">
              <a:solidFill>
                <a:schemeClr val="bg1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4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29BEF8-947C-8BF5-8481-E62B141B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25.03.2025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453D7-433A-9012-80F7-71894DB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914400"/>
            <a:ext cx="11019906" cy="9406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DDE375-ACDF-2B81-6F73-37DF5EF8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909"/>
          <a:stretch/>
        </p:blipFill>
        <p:spPr>
          <a:xfrm>
            <a:off x="631768" y="2130152"/>
            <a:ext cx="10518243" cy="38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2A3B1-390A-3C13-CFBC-F1AED14EF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7318200-2AC1-96DF-87D4-679ED830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73A75-5ED0-AC05-5905-A22909E78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>
                <a:latin typeface="Bahnschrift Light" panose="020B0502040204020203" pitchFamily="34" charset="0"/>
              </a:rPr>
              <a:t>Jupyter Notebook Example</a:t>
            </a:r>
            <a:endParaRPr lang="de" sz="4800" b="1" i="1" u="sng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E8FF8-97D9-AB0E-5B83-72E490F7E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C9EEE9B9-D496-D578-AEB2-4B9E330A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7BD24A-747C-4903-2FF4-10E7CE9B2F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Implement jdbc Connector</a:t>
            </a:r>
          </a:p>
        </p:txBody>
      </p:sp>
    </p:spTree>
    <p:extLst>
      <p:ext uri="{BB962C8B-B14F-4D97-AF65-F5344CB8AC3E}">
        <p14:creationId xmlns:p14="http://schemas.microsoft.com/office/powerpoint/2010/main" val="32721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372A5-0593-4602-906D-91927F6A3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52DEA48E-5193-0522-4EEE-4DD9CD51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25.03.2025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6E6485-FA60-7ECC-7476-FA141AB876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Problems we faced</a:t>
            </a:r>
          </a:p>
        </p:txBody>
      </p:sp>
    </p:spTree>
    <p:extLst>
      <p:ext uri="{BB962C8B-B14F-4D97-AF65-F5344CB8AC3E}">
        <p14:creationId xmlns:p14="http://schemas.microsoft.com/office/powerpoint/2010/main" val="21954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Breitbild</PresentationFormat>
  <Paragraphs>60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Bahnschrift Light</vt:lpstr>
      <vt:lpstr>Calibri</vt:lpstr>
      <vt:lpstr>Wingdings</vt:lpstr>
      <vt:lpstr>Office</vt:lpstr>
      <vt:lpstr>NoSQL Databases Docker and Spark implementation</vt:lpstr>
      <vt:lpstr>neo4j facts</vt:lpstr>
      <vt:lpstr>Create a Docker Image</vt:lpstr>
      <vt:lpstr>PowerPoint-Präsentation</vt:lpstr>
      <vt:lpstr>Jupyter Notebook Example</vt:lpstr>
      <vt:lpstr>Implement jdbc Connector</vt:lpstr>
      <vt:lpstr>Problems we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Konrad Schindler</dc:creator>
  <cp:lastModifiedBy>Konrad Schindler</cp:lastModifiedBy>
  <cp:revision>13</cp:revision>
  <dcterms:created xsi:type="dcterms:W3CDTF">2025-01-26T00:10:33Z</dcterms:created>
  <dcterms:modified xsi:type="dcterms:W3CDTF">2025-03-25T21:02:14Z</dcterms:modified>
</cp:coreProperties>
</file>