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B6F18-9CA9-4FC0-910E-DD38E5C03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52150-AA5F-46B3-BD66-00A3924AD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E8020-E705-49C8-91F1-700265482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6530-6EEC-44ED-9740-D69B82CD658D}" type="datetimeFigureOut">
              <a:rPr lang="en-GB" smtClean="0"/>
              <a:t>16/05/2018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74B04-DE1E-4BB0-BE86-A0F035324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06619-9B38-42FC-A929-EBF2E015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A190-6293-4CAA-9397-87622DC40F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230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19B50-72E8-4CAE-B942-2E680EB13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2B10A3-6DDA-49C9-8E41-C382E6BE5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2EFFD-84C1-4E44-A226-449FC7BE8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6530-6EEC-44ED-9740-D69B82CD658D}" type="datetimeFigureOut">
              <a:rPr lang="en-GB" smtClean="0"/>
              <a:t>16/05/2018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F01FA-F012-410E-92F1-5928F9B82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20977-1996-47F8-8D30-EA461720A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A190-6293-4CAA-9397-87622DC40F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331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BD68DF-3B11-4E16-A777-404433A6DA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1ECD2C-BC52-4D54-9F79-E0C5C7C36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37897-B3F5-41B7-BBC3-BA7943881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6530-6EEC-44ED-9740-D69B82CD658D}" type="datetimeFigureOut">
              <a:rPr lang="en-GB" smtClean="0"/>
              <a:t>16/05/2018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13965-BC59-4B50-8054-D7EF6C65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97553-50AA-4FA6-A983-8548F6DDD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A190-6293-4CAA-9397-87622DC40F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985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807F7-3B35-49AF-A7B0-D55CC9FA9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C4A0C-E0B4-42DB-A698-9C56A5C28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A457A-4C79-49DB-A98E-DEDF895D3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6530-6EEC-44ED-9740-D69B82CD658D}" type="datetimeFigureOut">
              <a:rPr lang="en-GB" smtClean="0"/>
              <a:t>16/05/2018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33309-C46C-4CBF-9DEE-02245A4A5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662AA-DE6A-49B4-BBED-6883259BF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A190-6293-4CAA-9397-87622DC40F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153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12B61-E951-4B7B-8B02-D54D33260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B7B5D-65E3-4E3F-9FB3-650C70BED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A58A6-3651-44FA-A34E-742FF28AE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6530-6EEC-44ED-9740-D69B82CD658D}" type="datetimeFigureOut">
              <a:rPr lang="en-GB" smtClean="0"/>
              <a:t>16/05/2018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479F9-961C-430A-8B02-95328E713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EAEEB-5F06-4C93-AA14-EA054410E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A190-6293-4CAA-9397-87622DC40F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445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83FEE-AD71-4420-94BF-7298E3683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04CA0-250A-43DD-BB50-800D9FC45E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462D2F-53D2-496F-83AA-65F158EC7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4033F-2A80-4377-AAD7-E96C4BAEE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6530-6EEC-44ED-9740-D69B82CD658D}" type="datetimeFigureOut">
              <a:rPr lang="en-GB" smtClean="0"/>
              <a:t>16/05/2018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F92621-C333-440B-BC6D-1B71A122F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351B6-1570-4EC3-9B04-41F415F96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A190-6293-4CAA-9397-87622DC40F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79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C8D3C-4A0D-4635-95E4-CB8C5ECDF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5E20D-473D-4DDC-9516-B4E4ABC16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7E990-4EFF-4527-856E-85A1F8DEA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AE334B-BEBE-4F42-BD4E-B4ED496092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E2038C-C738-4BF0-9AF1-E5DC67880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6C7F8D-5C19-42B0-B4F2-9C814327F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6530-6EEC-44ED-9740-D69B82CD658D}" type="datetimeFigureOut">
              <a:rPr lang="en-GB" smtClean="0"/>
              <a:t>16/05/2018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334AE1-87CF-49B7-9210-B8613C9B3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2D7EEB-F10B-4456-A953-5FB352454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A190-6293-4CAA-9397-87622DC40F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98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ADB15-C502-45D7-8159-26F76158F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8A12CE-1A22-4EFD-A0DA-5941F5A07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6530-6EEC-44ED-9740-D69B82CD658D}" type="datetimeFigureOut">
              <a:rPr lang="en-GB" smtClean="0"/>
              <a:t>16/05/2018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4E174F-6612-487D-A667-98E5975C9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A505B-63B5-4F73-9C92-0111117B7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A190-6293-4CAA-9397-87622DC40F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423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EC15C0-A3FE-4179-90B1-2E8A40FA6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6530-6EEC-44ED-9740-D69B82CD658D}" type="datetimeFigureOut">
              <a:rPr lang="en-GB" smtClean="0"/>
              <a:t>16/05/2018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59C905-C677-469E-BC36-7EE098774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C62F2-0013-4197-B762-0617D2F02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A190-6293-4CAA-9397-87622DC40F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568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9BC8-D15E-4BA6-8E59-8C1CAC46F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641DE-85DB-4589-ABE8-596F53E25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53027C-D5C2-41FC-91E7-027228AD6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F69AC-E180-40C4-A979-9CECB9003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6530-6EEC-44ED-9740-D69B82CD658D}" type="datetimeFigureOut">
              <a:rPr lang="en-GB" smtClean="0"/>
              <a:t>16/05/2018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59406-1857-4E59-A51B-54AFC0671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823B2-C80A-46A5-91D6-557F39FB8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A190-6293-4CAA-9397-87622DC40F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894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673D2-9468-4009-9830-93D49D34C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6FBE0-B45F-49FF-98A6-3EA744B75C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161D5-F16F-4916-B1C9-9263A6C69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69E3A-E4F2-4319-86D0-5458173AC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6530-6EEC-44ED-9740-D69B82CD658D}" type="datetimeFigureOut">
              <a:rPr lang="en-GB" smtClean="0"/>
              <a:t>16/05/2018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9DCE8-E4F8-4463-A00F-5D502FA1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D6692-E5A0-47CC-A5D2-E11B94DD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A190-6293-4CAA-9397-87622DC40F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78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9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25000"/>
                    </a14:imgEffect>
                  </a14:imgLayer>
                </a14:imgProps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682B67-15AF-4AAA-8593-493425BB8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D317D-FBF3-4DD5-8EE4-722F9550B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EA774-F6D2-4242-AC27-3B5883D276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96530-6EEC-44ED-9740-D69B82CD658D}" type="datetimeFigureOut">
              <a:rPr lang="en-GB" smtClean="0"/>
              <a:t>16/05/2018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22175-4265-4EB8-B4F9-2E7DB7357A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2F885-664F-4760-BEAC-E6E93561FA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DA190-6293-4CAA-9397-87622DC40F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80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0F712-8F2D-4284-9C49-144769F09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039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Modelling and Controller Design</a:t>
            </a:r>
          </a:p>
        </p:txBody>
      </p:sp>
    </p:spTree>
    <p:extLst>
      <p:ext uri="{BB962C8B-B14F-4D97-AF65-F5344CB8AC3E}">
        <p14:creationId xmlns:p14="http://schemas.microsoft.com/office/powerpoint/2010/main" val="3005280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2C38-B359-46F3-A712-A7B4DCE6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CFEEE-281B-4869-B281-9C9CA870F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800"/>
              <a:t>Determine </a:t>
            </a:r>
            <a:r>
              <a:rPr lang="en-GB" sz="4800" dirty="0"/>
              <a:t>the systems </a:t>
            </a:r>
            <a:r>
              <a:rPr lang="en-GB" sz="4800" b="1" dirty="0"/>
              <a:t>Transfer Function</a:t>
            </a:r>
          </a:p>
          <a:p>
            <a:r>
              <a:rPr lang="en-GB" sz="4800" dirty="0"/>
              <a:t>Decide on appropriate </a:t>
            </a:r>
            <a:r>
              <a:rPr lang="en-GB" sz="4800" b="1" dirty="0"/>
              <a:t>Design Targets</a:t>
            </a:r>
          </a:p>
          <a:p>
            <a:r>
              <a:rPr lang="en-GB" sz="4800" dirty="0"/>
              <a:t>Design an appropriate </a:t>
            </a:r>
            <a:r>
              <a:rPr lang="en-GB" sz="4800" b="1" dirty="0"/>
              <a:t>System Controller </a:t>
            </a:r>
            <a:r>
              <a:rPr lang="en-GB" sz="4800" dirty="0"/>
              <a:t>to meet Design Targets</a:t>
            </a:r>
          </a:p>
        </p:txBody>
      </p:sp>
    </p:spTree>
    <p:extLst>
      <p:ext uri="{BB962C8B-B14F-4D97-AF65-F5344CB8AC3E}">
        <p14:creationId xmlns:p14="http://schemas.microsoft.com/office/powerpoint/2010/main" val="1465552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25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System Modelling and Controller Design</vt:lpstr>
      <vt:lpstr>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Modelling and Controller Design</dc:title>
  <dc:creator>Alex Dada</dc:creator>
  <cp:lastModifiedBy>Alex Dada</cp:lastModifiedBy>
  <cp:revision>6</cp:revision>
  <dcterms:created xsi:type="dcterms:W3CDTF">2018-05-16T03:06:26Z</dcterms:created>
  <dcterms:modified xsi:type="dcterms:W3CDTF">2018-05-16T10:54:45Z</dcterms:modified>
</cp:coreProperties>
</file>