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6F18-9CA9-4FC0-910E-DD38E5C0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2150-AA5F-46B3-BD66-00A3924A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8020-E705-49C8-91F1-7002654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4B04-DE1E-4BB0-BE86-A0F0353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6619-9B38-42FC-A929-EBF2E01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9B50-72E8-4CAE-B942-2E680EB1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B10A3-6DDA-49C9-8E41-C382E6BE5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EFFD-84C1-4E44-A226-449FC7BE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01FA-F012-410E-92F1-5928F9B8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0977-1996-47F8-8D30-EA46172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D68DF-3B11-4E16-A777-404433A6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CD2C-BC52-4D54-9F79-E0C5C7C3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7897-B3F5-41B7-BBC3-BA794388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3965-BC59-4B50-8054-D7EF6C65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7553-50AA-4FA6-A983-8548F6DD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07F7-3B35-49AF-A7B0-D55CC9FA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4A0C-E0B4-42DB-A698-9C56A5C2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457A-4C79-49DB-A98E-DEDF895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3309-C46C-4CBF-9DEE-02245A4A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62AA-DE6A-49B4-BBED-6883259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2B61-E951-4B7B-8B02-D54D3326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7B5D-65E3-4E3F-9FB3-650C70BE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58A6-3651-44FA-A34E-742FF28A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79F9-961C-430A-8B02-95328E7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AEEB-5F06-4C93-AA14-EA054410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3FEE-AD71-4420-94BF-7298E368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4CA0-250A-43DD-BB50-800D9FC45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2D2F-53D2-496F-83AA-65F158EC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033F-2A80-4377-AAD7-E96C4BA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2621-C333-440B-BC6D-1B71A122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351B6-1570-4EC3-9B04-41F415F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9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D3C-4A0D-4635-95E4-CB8C5ECD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E20D-473D-4DDC-9516-B4E4ABC1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E990-4EFF-4527-856E-85A1F8DE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334B-BEBE-4F42-BD4E-B4ED4960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038C-C738-4BF0-9AF1-E5DC6788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7F8D-5C19-42B0-B4F2-9C814327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34AE1-87CF-49B7-9210-B8613C9B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D7EEB-F10B-4456-A953-5FB35245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DB15-C502-45D7-8159-26F76158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A12CE-1A22-4EFD-A0DA-5941F5A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174F-6612-487D-A667-98E5975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505B-63B5-4F73-9C92-0111117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C15C0-A3FE-4179-90B1-2E8A40FA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9C905-C677-469E-BC36-7EE09877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62F2-0013-4197-B762-0617D2F0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9BC8-D15E-4BA6-8E59-8C1CAC46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41DE-85DB-4589-ABE8-596F53E2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3027C-D5C2-41FC-91E7-027228AD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69AC-E180-40C4-A979-9CECB900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9406-1857-4E59-A51B-54AFC067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23B2-C80A-46A5-91D6-557F39FB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3D2-9468-4009-9830-93D49D34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6FBE0-B45F-49FF-98A6-3EA744B75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61D5-F16F-4916-B1C9-9263A6C6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69E3A-E4F2-4319-86D0-5458173A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DCE8-E4F8-4463-A00F-5D502FA1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6692-E5A0-47CC-A5D2-E11B94DD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82B67-15AF-4AAA-8593-493425BB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317D-FBF3-4DD5-8EE4-722F9550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A774-F6D2-4242-AC27-3B5883D2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6530-6EEC-44ED-9740-D69B82CD658D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175-4265-4EB8-B4F9-2E7DB735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F885-664F-4760-BEAC-E6E93561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712-8F2D-4284-9C49-144769F09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03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Modelling and Controller Design</a:t>
            </a:r>
          </a:p>
        </p:txBody>
      </p:sp>
    </p:spTree>
    <p:extLst>
      <p:ext uri="{BB962C8B-B14F-4D97-AF65-F5344CB8AC3E}">
        <p14:creationId xmlns:p14="http://schemas.microsoft.com/office/powerpoint/2010/main" val="300528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C38-B359-46F3-A712-A7B4DCE6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FEEE-281B-4869-B281-9C9CA870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Determine the systems </a:t>
            </a:r>
            <a:r>
              <a:rPr lang="en-GB" sz="4800" b="1" dirty="0"/>
              <a:t>Transfer Function</a:t>
            </a:r>
          </a:p>
          <a:p>
            <a:r>
              <a:rPr lang="en-GB" sz="4800" dirty="0"/>
              <a:t>Decide on appropriate </a:t>
            </a:r>
            <a:r>
              <a:rPr lang="en-GB" sz="4800" b="1" dirty="0"/>
              <a:t>Design Targets</a:t>
            </a:r>
          </a:p>
          <a:p>
            <a:r>
              <a:rPr lang="en-GB" sz="4800" dirty="0"/>
              <a:t>Design an appropriate </a:t>
            </a:r>
            <a:r>
              <a:rPr lang="en-GB" sz="4800" b="1" dirty="0"/>
              <a:t>System Controller </a:t>
            </a:r>
            <a:r>
              <a:rPr lang="en-GB" sz="4800" dirty="0"/>
              <a:t>to meet Design Targets</a:t>
            </a:r>
          </a:p>
        </p:txBody>
      </p:sp>
    </p:spTree>
    <p:extLst>
      <p:ext uri="{BB962C8B-B14F-4D97-AF65-F5344CB8AC3E}">
        <p14:creationId xmlns:p14="http://schemas.microsoft.com/office/powerpoint/2010/main" val="146555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A7BA-F947-401F-B91C-AA8E15BA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 Transfer Function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A128-CD13-4A17-B7E6-1FFE1465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4800" dirty="0"/>
              <a:t>Simply put, a </a:t>
            </a:r>
            <a:r>
              <a:rPr lang="en-GB" sz="4800" b="1" dirty="0"/>
              <a:t>mathematical</a:t>
            </a:r>
            <a:r>
              <a:rPr lang="en-GB" sz="4800" dirty="0"/>
              <a:t> function relating the output or response of a system to the input or stimulus given to the system.</a:t>
            </a:r>
          </a:p>
          <a:p>
            <a:r>
              <a:rPr lang="en-GB" sz="4800" dirty="0"/>
              <a:t>In our case</a:t>
            </a:r>
            <a:r>
              <a:rPr lang="en-GB" sz="4800" b="1" dirty="0"/>
              <a:t>:</a:t>
            </a:r>
            <a:endParaRPr lang="en-GB" sz="4800" dirty="0"/>
          </a:p>
          <a:p>
            <a:r>
              <a:rPr lang="en-GB" sz="4800" b="1" dirty="0"/>
              <a:t>Output</a:t>
            </a:r>
            <a:r>
              <a:rPr lang="en-GB" sz="4800" dirty="0"/>
              <a:t> = Velocity of wheels</a:t>
            </a:r>
          </a:p>
          <a:p>
            <a:r>
              <a:rPr lang="en-GB" sz="4800" b="1" dirty="0"/>
              <a:t>Input = </a:t>
            </a:r>
            <a:r>
              <a:rPr lang="en-GB" sz="4800" dirty="0"/>
              <a:t>PWM signal from the Arduino</a:t>
            </a:r>
          </a:p>
        </p:txBody>
      </p:sp>
    </p:spTree>
    <p:extLst>
      <p:ext uri="{BB962C8B-B14F-4D97-AF65-F5344CB8AC3E}">
        <p14:creationId xmlns:p14="http://schemas.microsoft.com/office/powerpoint/2010/main" val="34554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9EE-93C8-40F4-A0BE-F78CA6A5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69" y="365125"/>
            <a:ext cx="11483662" cy="132556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So….How Do We Get The Transfer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E6F6-5493-4830-92E0-E04E941C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3" y="1429556"/>
            <a:ext cx="11990737" cy="5331852"/>
          </a:xfrm>
        </p:spPr>
        <p:txBody>
          <a:bodyPr>
            <a:normAutofit fontScale="92500" lnSpcReduction="10000"/>
          </a:bodyPr>
          <a:lstStyle/>
          <a:p>
            <a:r>
              <a:rPr lang="en-GB" sz="4800" dirty="0"/>
              <a:t>Ideally… through some unpleasant maths….</a:t>
            </a:r>
          </a:p>
          <a:p>
            <a:endParaRPr lang="en-GB" sz="4800" dirty="0"/>
          </a:p>
          <a:p>
            <a:endParaRPr lang="en-GB" sz="4800" dirty="0"/>
          </a:p>
          <a:p>
            <a:endParaRPr lang="en-GB" sz="4800" dirty="0"/>
          </a:p>
          <a:p>
            <a:endParaRPr lang="en-GB" sz="4800" dirty="0"/>
          </a:p>
          <a:p>
            <a:r>
              <a:rPr lang="en-GB" sz="4800" dirty="0"/>
              <a:t>And that’s with ignoring the chassis and the whole PWM thing ….</a:t>
            </a:r>
          </a:p>
          <a:p>
            <a:pPr marL="0" indent="0">
              <a:buNone/>
            </a:pPr>
            <a:r>
              <a:rPr lang="en-GB" sz="4800" b="1" u="sng" dirty="0">
                <a:solidFill>
                  <a:srgbClr val="FF0000"/>
                </a:solidFill>
              </a:rPr>
              <a:t>But I Wont Be Doing That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0AD6-ABE7-4E65-8E56-D6DB22E7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4" t="26609" r="39472" b="61884"/>
          <a:stretch/>
        </p:blipFill>
        <p:spPr>
          <a:xfrm>
            <a:off x="3864611" y="2559719"/>
            <a:ext cx="2933099" cy="1548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62653-1ED8-412C-A9A1-8F9283440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90" t="48075" r="37782" b="43847"/>
          <a:stretch/>
        </p:blipFill>
        <p:spPr>
          <a:xfrm>
            <a:off x="6797710" y="2559719"/>
            <a:ext cx="3596492" cy="105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6BCD7-D242-4823-B189-A34A2806D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54" t="63376" r="32269" b="27578"/>
          <a:stretch/>
        </p:blipFill>
        <p:spPr>
          <a:xfrm>
            <a:off x="6797710" y="3611751"/>
            <a:ext cx="5394290" cy="105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EA9ED-A07F-433A-85E0-576743227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24" t="21019" r="29859" b="43095"/>
          <a:stretch/>
        </p:blipFill>
        <p:spPr>
          <a:xfrm>
            <a:off x="201263" y="2104106"/>
            <a:ext cx="3696238" cy="2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0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4663-8462-4F7E-AA06-01DCBF9F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Yep….We Let It Spin!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DFD-FDC7-414A-85E3-6987DDB7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800" dirty="0"/>
              <a:t>Ask yourself this:</a:t>
            </a:r>
          </a:p>
          <a:p>
            <a:r>
              <a:rPr lang="en-GB" sz="4800" dirty="0"/>
              <a:t> what IS spinning really ?  </a:t>
            </a:r>
          </a:p>
          <a:p>
            <a:r>
              <a:rPr lang="en-GB" sz="4800" dirty="0"/>
              <a:t>what are we trying to measure ? and</a:t>
            </a:r>
          </a:p>
          <a:p>
            <a:r>
              <a:rPr lang="en-GB" sz="4800" dirty="0"/>
              <a:t> what was a transfer function again?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319-17F9-4B75-8DF7-CC39459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Control design and Implementation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58ABFD2-B233-4AB0-A481-8358E0BC1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2" y="1485990"/>
            <a:ext cx="10816755" cy="5202193"/>
          </a:xfrm>
        </p:spPr>
      </p:pic>
    </p:spTree>
    <p:extLst>
      <p:ext uri="{BB962C8B-B14F-4D97-AF65-F5344CB8AC3E}">
        <p14:creationId xmlns:p14="http://schemas.microsoft.com/office/powerpoint/2010/main" val="199107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F755-B6F9-414C-8978-C77021C7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New Model</a:t>
            </a:r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500C2A87-DA68-4926-85E7-3792419EE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8" b="8434"/>
          <a:stretch/>
        </p:blipFill>
        <p:spPr>
          <a:xfrm>
            <a:off x="1744661" y="1420838"/>
            <a:ext cx="8446435" cy="5437162"/>
          </a:xfrm>
        </p:spPr>
      </p:pic>
    </p:spTree>
    <p:extLst>
      <p:ext uri="{BB962C8B-B14F-4D97-AF65-F5344CB8AC3E}">
        <p14:creationId xmlns:p14="http://schemas.microsoft.com/office/powerpoint/2010/main" val="280859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144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System Modelling and Controller Design</vt:lpstr>
      <vt:lpstr>Goals</vt:lpstr>
      <vt:lpstr>What’s A Transfer Function ?</vt:lpstr>
      <vt:lpstr>So….How Do We Get The Transfer Function?</vt:lpstr>
      <vt:lpstr>Yep….We Let It Spin!</vt:lpstr>
      <vt:lpstr>Control design and Implementation</vt:lpstr>
      <vt:lpstr>New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Modelling and Controller Design</dc:title>
  <dc:creator>Alex Dada</dc:creator>
  <cp:lastModifiedBy>Alex Dada</cp:lastModifiedBy>
  <cp:revision>18</cp:revision>
  <dcterms:created xsi:type="dcterms:W3CDTF">2018-05-16T03:06:26Z</dcterms:created>
  <dcterms:modified xsi:type="dcterms:W3CDTF">2019-06-20T17:42:08Z</dcterms:modified>
</cp:coreProperties>
</file>