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1"/>
  </p:notesMasterIdLst>
  <p:sldIdLst>
    <p:sldId id="256" r:id="rId5"/>
    <p:sldId id="257" r:id="rId6"/>
    <p:sldId id="259" r:id="rId7"/>
    <p:sldId id="264" r:id="rId8"/>
    <p:sldId id="258" r:id="rId9"/>
    <p:sldId id="260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EC78A-3872-431D-9AA6-6F31B450F76B}" v="31" dt="2021-10-13T23:28:58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59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iguel de Almeida Cantante" userId="2531a120-d2ab-43a6-a169-f6771c90d7ee" providerId="ADAL" clId="{D1CEC78A-3872-431D-9AA6-6F31B450F76B}"/>
    <pc:docChg chg="undo custSel addSld modSld">
      <pc:chgData name="Pedro Miguel de Almeida Cantante" userId="2531a120-d2ab-43a6-a169-f6771c90d7ee" providerId="ADAL" clId="{D1CEC78A-3872-431D-9AA6-6F31B450F76B}" dt="2021-10-13T23:29:00.264" v="2420" actId="26606"/>
      <pc:docMkLst>
        <pc:docMk/>
      </pc:docMkLst>
      <pc:sldChg chg="modSp mod">
        <pc:chgData name="Pedro Miguel de Almeida Cantante" userId="2531a120-d2ab-43a6-a169-f6771c90d7ee" providerId="ADAL" clId="{D1CEC78A-3872-431D-9AA6-6F31B450F76B}" dt="2021-10-13T22:15:13.531" v="413" actId="120"/>
        <pc:sldMkLst>
          <pc:docMk/>
          <pc:sldMk cId="2241339928" sldId="260"/>
        </pc:sldMkLst>
        <pc:spChg chg="mod">
          <ac:chgData name="Pedro Miguel de Almeida Cantante" userId="2531a120-d2ab-43a6-a169-f6771c90d7ee" providerId="ADAL" clId="{D1CEC78A-3872-431D-9AA6-6F31B450F76B}" dt="2021-10-13T22:13:43.833" v="364" actId="122"/>
          <ac:spMkLst>
            <pc:docMk/>
            <pc:sldMk cId="2241339928" sldId="260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15:13.531" v="413" actId="120"/>
          <ac:spMkLst>
            <pc:docMk/>
            <pc:sldMk cId="2241339928" sldId="260"/>
            <ac:spMk id="28" creationId="{FD19FCA9-0ECF-4CDB-A434-F72A91576A12}"/>
          </ac:spMkLst>
        </pc:spChg>
      </pc:sldChg>
      <pc:sldChg chg="modSp mod">
        <pc:chgData name="Pedro Miguel de Almeida Cantante" userId="2531a120-d2ab-43a6-a169-f6771c90d7ee" providerId="ADAL" clId="{D1CEC78A-3872-431D-9AA6-6F31B450F76B}" dt="2021-10-13T22:15:21.820" v="415" actId="120"/>
        <pc:sldMkLst>
          <pc:docMk/>
          <pc:sldMk cId="2321199410" sldId="262"/>
        </pc:sldMkLst>
        <pc:spChg chg="mod">
          <ac:chgData name="Pedro Miguel de Almeida Cantante" userId="2531a120-d2ab-43a6-a169-f6771c90d7ee" providerId="ADAL" clId="{D1CEC78A-3872-431D-9AA6-6F31B450F76B}" dt="2021-10-13T22:13:53.454" v="365" actId="122"/>
          <ac:spMkLst>
            <pc:docMk/>
            <pc:sldMk cId="2321199410" sldId="262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15:21.820" v="415" actId="120"/>
          <ac:spMkLst>
            <pc:docMk/>
            <pc:sldMk cId="2321199410" sldId="262"/>
            <ac:spMk id="28" creationId="{FD19FCA9-0ECF-4CDB-A434-F72A91576A12}"/>
          </ac:spMkLst>
        </pc:spChg>
      </pc:sldChg>
      <pc:sldChg chg="modSp mod">
        <pc:chgData name="Pedro Miguel de Almeida Cantante" userId="2531a120-d2ab-43a6-a169-f6771c90d7ee" providerId="ADAL" clId="{D1CEC78A-3872-431D-9AA6-6F31B450F76B}" dt="2021-10-13T22:15:07.484" v="411" actId="120"/>
        <pc:sldMkLst>
          <pc:docMk/>
          <pc:sldMk cId="3983976913" sldId="263"/>
        </pc:sldMkLst>
        <pc:spChg chg="mod">
          <ac:chgData name="Pedro Miguel de Almeida Cantante" userId="2531a120-d2ab-43a6-a169-f6771c90d7ee" providerId="ADAL" clId="{D1CEC78A-3872-431D-9AA6-6F31B450F76B}" dt="2021-10-13T22:14:53.127" v="407" actId="122"/>
          <ac:spMkLst>
            <pc:docMk/>
            <pc:sldMk cId="3983976913" sldId="263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15:07.484" v="411" actId="120"/>
          <ac:spMkLst>
            <pc:docMk/>
            <pc:sldMk cId="3983976913" sldId="263"/>
            <ac:spMk id="28" creationId="{FD19FCA9-0ECF-4CDB-A434-F72A91576A12}"/>
          </ac:spMkLst>
        </pc:spChg>
      </pc:sldChg>
      <pc:sldChg chg="addSp delSp modSp mod modNotesTx">
        <pc:chgData name="Pedro Miguel de Almeida Cantante" userId="2531a120-d2ab-43a6-a169-f6771c90d7ee" providerId="ADAL" clId="{D1CEC78A-3872-431D-9AA6-6F31B450F76B}" dt="2021-10-13T23:17:23.957" v="1971" actId="20577"/>
        <pc:sldMkLst>
          <pc:docMk/>
          <pc:sldMk cId="2532692338" sldId="264"/>
        </pc:sldMkLst>
        <pc:spChg chg="mod">
          <ac:chgData name="Pedro Miguel de Almeida Cantante" userId="2531a120-d2ab-43a6-a169-f6771c90d7ee" providerId="ADAL" clId="{D1CEC78A-3872-431D-9AA6-6F31B450F76B}" dt="2021-10-13T23:00:32.865" v="1068" actId="20577"/>
          <ac:spMkLst>
            <pc:docMk/>
            <pc:sldMk cId="2532692338" sldId="264"/>
            <ac:spMk id="2" creationId="{F8B08FF8-1C89-479A-84E8-096EF685B3FB}"/>
          </ac:spMkLst>
        </pc:spChg>
        <pc:spChg chg="del mod">
          <ac:chgData name="Pedro Miguel de Almeida Cantante" userId="2531a120-d2ab-43a6-a169-f6771c90d7ee" providerId="ADAL" clId="{D1CEC78A-3872-431D-9AA6-6F31B450F76B}" dt="2021-10-13T23:00:50.104" v="1077" actId="478"/>
          <ac:spMkLst>
            <pc:docMk/>
            <pc:sldMk cId="2532692338" sldId="264"/>
            <ac:spMk id="3" creationId="{596A1D71-63D4-4718-888A-F6310D133361}"/>
          </ac:spMkLst>
        </pc:spChg>
        <pc:spChg chg="add mod">
          <ac:chgData name="Pedro Miguel de Almeida Cantante" userId="2531a120-d2ab-43a6-a169-f6771c90d7ee" providerId="ADAL" clId="{D1CEC78A-3872-431D-9AA6-6F31B450F76B}" dt="2021-10-13T23:11:39.418" v="1852" actId="20577"/>
          <ac:spMkLst>
            <pc:docMk/>
            <pc:sldMk cId="2532692338" sldId="264"/>
            <ac:spMk id="9" creationId="{6E19E24C-C539-4469-886C-90CAB0FD4CAE}"/>
          </ac:spMkLst>
        </pc:spChg>
        <pc:picChg chg="add mod">
          <ac:chgData name="Pedro Miguel de Almeida Cantante" userId="2531a120-d2ab-43a6-a169-f6771c90d7ee" providerId="ADAL" clId="{D1CEC78A-3872-431D-9AA6-6F31B450F76B}" dt="2021-10-13T23:14:06.849" v="1861" actId="1076"/>
          <ac:picMkLst>
            <pc:docMk/>
            <pc:sldMk cId="2532692338" sldId="264"/>
            <ac:picMk id="1026" creationId="{0E79353E-65C3-4C2A-AC88-21AEEAC3C564}"/>
          </ac:picMkLst>
        </pc:picChg>
      </pc:sldChg>
      <pc:sldChg chg="addSp delSp modSp add mod">
        <pc:chgData name="Pedro Miguel de Almeida Cantante" userId="2531a120-d2ab-43a6-a169-f6771c90d7ee" providerId="ADAL" clId="{D1CEC78A-3872-431D-9AA6-6F31B450F76B}" dt="2021-10-13T22:19:46.617" v="532" actId="122"/>
        <pc:sldMkLst>
          <pc:docMk/>
          <pc:sldMk cId="2755673260" sldId="265"/>
        </pc:sldMkLst>
        <pc:spChg chg="mod">
          <ac:chgData name="Pedro Miguel de Almeida Cantante" userId="2531a120-d2ab-43a6-a169-f6771c90d7ee" providerId="ADAL" clId="{D1CEC78A-3872-431D-9AA6-6F31B450F76B}" dt="2021-10-13T22:19:46.617" v="532" actId="122"/>
          <ac:spMkLst>
            <pc:docMk/>
            <pc:sldMk cId="2755673260" sldId="265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15:34.307" v="416" actId="120"/>
          <ac:spMkLst>
            <pc:docMk/>
            <pc:sldMk cId="2755673260" sldId="265"/>
            <ac:spMk id="28" creationId="{FD19FCA9-0ECF-4CDB-A434-F72A91576A12}"/>
          </ac:spMkLst>
        </pc:spChg>
        <pc:picChg chg="del">
          <ac:chgData name="Pedro Miguel de Almeida Cantante" userId="2531a120-d2ab-43a6-a169-f6771c90d7ee" providerId="ADAL" clId="{D1CEC78A-3872-431D-9AA6-6F31B450F76B}" dt="2021-10-13T22:04:41.661" v="104" actId="478"/>
          <ac:picMkLst>
            <pc:docMk/>
            <pc:sldMk cId="2755673260" sldId="265"/>
            <ac:picMk id="8" creationId="{E1E7FBBA-29D4-4062-87FD-E0D440A28D94}"/>
          </ac:picMkLst>
        </pc:picChg>
        <pc:picChg chg="add del mod">
          <ac:chgData name="Pedro Miguel de Almeida Cantante" userId="2531a120-d2ab-43a6-a169-f6771c90d7ee" providerId="ADAL" clId="{D1CEC78A-3872-431D-9AA6-6F31B450F76B}" dt="2021-10-13T22:05:04.015" v="111" actId="478"/>
          <ac:picMkLst>
            <pc:docMk/>
            <pc:sldMk cId="2755673260" sldId="265"/>
            <ac:picMk id="9" creationId="{869BC24E-AEA2-4DF6-9090-5C4408E106E1}"/>
          </ac:picMkLst>
        </pc:picChg>
        <pc:picChg chg="del">
          <ac:chgData name="Pedro Miguel de Almeida Cantante" userId="2531a120-d2ab-43a6-a169-f6771c90d7ee" providerId="ADAL" clId="{D1CEC78A-3872-431D-9AA6-6F31B450F76B}" dt="2021-10-13T22:04:42.034" v="105" actId="478"/>
          <ac:picMkLst>
            <pc:docMk/>
            <pc:sldMk cId="2755673260" sldId="265"/>
            <ac:picMk id="10" creationId="{67B25EB9-94BC-4999-AA63-5BF2232723B6}"/>
          </ac:picMkLst>
        </pc:picChg>
        <pc:picChg chg="add mod">
          <ac:chgData name="Pedro Miguel de Almeida Cantante" userId="2531a120-d2ab-43a6-a169-f6771c90d7ee" providerId="ADAL" clId="{D1CEC78A-3872-431D-9AA6-6F31B450F76B}" dt="2021-10-13T22:06:03.870" v="122" actId="1076"/>
          <ac:picMkLst>
            <pc:docMk/>
            <pc:sldMk cId="2755673260" sldId="265"/>
            <ac:picMk id="11" creationId="{2AC91EB9-F45A-4BDF-8AF2-A220DFABCBEF}"/>
          </ac:picMkLst>
        </pc:picChg>
        <pc:picChg chg="add mod">
          <ac:chgData name="Pedro Miguel de Almeida Cantante" userId="2531a120-d2ab-43a6-a169-f6771c90d7ee" providerId="ADAL" clId="{D1CEC78A-3872-431D-9AA6-6F31B450F76B}" dt="2021-10-13T22:06:03.870" v="122" actId="1076"/>
          <ac:picMkLst>
            <pc:docMk/>
            <pc:sldMk cId="2755673260" sldId="265"/>
            <ac:picMk id="12" creationId="{E19FC4F7-684B-4551-A059-B205E8ABD124}"/>
          </ac:picMkLst>
        </pc:picChg>
        <pc:picChg chg="add mod">
          <ac:chgData name="Pedro Miguel de Almeida Cantante" userId="2531a120-d2ab-43a6-a169-f6771c90d7ee" providerId="ADAL" clId="{D1CEC78A-3872-431D-9AA6-6F31B450F76B}" dt="2021-10-13T22:06:50.363" v="149" actId="14100"/>
          <ac:picMkLst>
            <pc:docMk/>
            <pc:sldMk cId="2755673260" sldId="265"/>
            <ac:picMk id="13" creationId="{4CE4CA00-8F8D-43B7-8A7A-0160A8A4D7DD}"/>
          </ac:picMkLst>
        </pc:picChg>
        <pc:picChg chg="add mod">
          <ac:chgData name="Pedro Miguel de Almeida Cantante" userId="2531a120-d2ab-43a6-a169-f6771c90d7ee" providerId="ADAL" clId="{D1CEC78A-3872-431D-9AA6-6F31B450F76B}" dt="2021-10-13T22:07:50.281" v="163" actId="1076"/>
          <ac:picMkLst>
            <pc:docMk/>
            <pc:sldMk cId="2755673260" sldId="265"/>
            <ac:picMk id="14" creationId="{8BB25ECA-76EC-483F-9231-4CECCCBB8CB7}"/>
          </ac:picMkLst>
        </pc:picChg>
      </pc:sldChg>
      <pc:sldChg chg="addSp delSp modSp add mod">
        <pc:chgData name="Pedro Miguel de Almeida Cantante" userId="2531a120-d2ab-43a6-a169-f6771c90d7ee" providerId="ADAL" clId="{D1CEC78A-3872-431D-9AA6-6F31B450F76B}" dt="2021-10-13T22:15:38.033" v="417" actId="122"/>
        <pc:sldMkLst>
          <pc:docMk/>
          <pc:sldMk cId="3158932085" sldId="266"/>
        </pc:sldMkLst>
        <pc:spChg chg="mod">
          <ac:chgData name="Pedro Miguel de Almeida Cantante" userId="2531a120-d2ab-43a6-a169-f6771c90d7ee" providerId="ADAL" clId="{D1CEC78A-3872-431D-9AA6-6F31B450F76B}" dt="2021-10-13T22:15:38.033" v="417" actId="122"/>
          <ac:spMkLst>
            <pc:docMk/>
            <pc:sldMk cId="3158932085" sldId="266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13:14.799" v="356" actId="20577"/>
          <ac:spMkLst>
            <pc:docMk/>
            <pc:sldMk cId="3158932085" sldId="266"/>
            <ac:spMk id="28" creationId="{FD19FCA9-0ECF-4CDB-A434-F72A91576A12}"/>
          </ac:spMkLst>
        </pc:spChg>
        <pc:picChg chg="add del mod">
          <ac:chgData name="Pedro Miguel de Almeida Cantante" userId="2531a120-d2ab-43a6-a169-f6771c90d7ee" providerId="ADAL" clId="{D1CEC78A-3872-431D-9AA6-6F31B450F76B}" dt="2021-10-13T22:08:39.772" v="173" actId="478"/>
          <ac:picMkLst>
            <pc:docMk/>
            <pc:sldMk cId="3158932085" sldId="266"/>
            <ac:picMk id="10" creationId="{BD106BF0-B1EF-4076-9247-10B09CDB7576}"/>
          </ac:picMkLst>
        </pc:picChg>
        <pc:picChg chg="del">
          <ac:chgData name="Pedro Miguel de Almeida Cantante" userId="2531a120-d2ab-43a6-a169-f6771c90d7ee" providerId="ADAL" clId="{D1CEC78A-3872-431D-9AA6-6F31B450F76B}" dt="2021-10-13T22:08:34.789" v="170" actId="478"/>
          <ac:picMkLst>
            <pc:docMk/>
            <pc:sldMk cId="3158932085" sldId="266"/>
            <ac:picMk id="11" creationId="{2AC91EB9-F45A-4BDF-8AF2-A220DFABCBEF}"/>
          </ac:picMkLst>
        </pc:picChg>
        <pc:picChg chg="del">
          <ac:chgData name="Pedro Miguel de Almeida Cantante" userId="2531a120-d2ab-43a6-a169-f6771c90d7ee" providerId="ADAL" clId="{D1CEC78A-3872-431D-9AA6-6F31B450F76B}" dt="2021-10-13T22:08:34.789" v="170" actId="478"/>
          <ac:picMkLst>
            <pc:docMk/>
            <pc:sldMk cId="3158932085" sldId="266"/>
            <ac:picMk id="12" creationId="{E19FC4F7-684B-4551-A059-B205E8ABD124}"/>
          </ac:picMkLst>
        </pc:picChg>
        <pc:picChg chg="del">
          <ac:chgData name="Pedro Miguel de Almeida Cantante" userId="2531a120-d2ab-43a6-a169-f6771c90d7ee" providerId="ADAL" clId="{D1CEC78A-3872-431D-9AA6-6F31B450F76B}" dt="2021-10-13T22:08:34.789" v="170" actId="478"/>
          <ac:picMkLst>
            <pc:docMk/>
            <pc:sldMk cId="3158932085" sldId="266"/>
            <ac:picMk id="13" creationId="{4CE4CA00-8F8D-43B7-8A7A-0160A8A4D7DD}"/>
          </ac:picMkLst>
        </pc:picChg>
        <pc:picChg chg="del">
          <ac:chgData name="Pedro Miguel de Almeida Cantante" userId="2531a120-d2ab-43a6-a169-f6771c90d7ee" providerId="ADAL" clId="{D1CEC78A-3872-431D-9AA6-6F31B450F76B}" dt="2021-10-13T22:08:34.789" v="170" actId="478"/>
          <ac:picMkLst>
            <pc:docMk/>
            <pc:sldMk cId="3158932085" sldId="266"/>
            <ac:picMk id="14" creationId="{8BB25ECA-76EC-483F-9231-4CECCCBB8CB7}"/>
          </ac:picMkLst>
        </pc:picChg>
        <pc:picChg chg="add mod">
          <ac:chgData name="Pedro Miguel de Almeida Cantante" userId="2531a120-d2ab-43a6-a169-f6771c90d7ee" providerId="ADAL" clId="{D1CEC78A-3872-431D-9AA6-6F31B450F76B}" dt="2021-10-13T22:08:55.235" v="177" actId="1076"/>
          <ac:picMkLst>
            <pc:docMk/>
            <pc:sldMk cId="3158932085" sldId="266"/>
            <ac:picMk id="15" creationId="{FAB794C7-4627-4078-8D8C-1FE389C593A6}"/>
          </ac:picMkLst>
        </pc:picChg>
      </pc:sldChg>
      <pc:sldChg chg="addSp delSp modSp add mod">
        <pc:chgData name="Pedro Miguel de Almeida Cantante" userId="2531a120-d2ab-43a6-a169-f6771c90d7ee" providerId="ADAL" clId="{D1CEC78A-3872-431D-9AA6-6F31B450F76B}" dt="2021-10-13T22:19:05.025" v="531" actId="20577"/>
        <pc:sldMkLst>
          <pc:docMk/>
          <pc:sldMk cId="940633893" sldId="267"/>
        </pc:sldMkLst>
        <pc:spChg chg="mod">
          <ac:chgData name="Pedro Miguel de Almeida Cantante" userId="2531a120-d2ab-43a6-a169-f6771c90d7ee" providerId="ADAL" clId="{D1CEC78A-3872-431D-9AA6-6F31B450F76B}" dt="2021-10-13T22:16:12.882" v="426" actId="20577"/>
          <ac:spMkLst>
            <pc:docMk/>
            <pc:sldMk cId="940633893" sldId="267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19:05.025" v="531" actId="20577"/>
          <ac:spMkLst>
            <pc:docMk/>
            <pc:sldMk cId="940633893" sldId="267"/>
            <ac:spMk id="28" creationId="{FD19FCA9-0ECF-4CDB-A434-F72A91576A12}"/>
          </ac:spMkLst>
        </pc:spChg>
        <pc:picChg chg="add mod">
          <ac:chgData name="Pedro Miguel de Almeida Cantante" userId="2531a120-d2ab-43a6-a169-f6771c90d7ee" providerId="ADAL" clId="{D1CEC78A-3872-431D-9AA6-6F31B450F76B}" dt="2021-10-13T22:16:37.820" v="432" actId="1076"/>
          <ac:picMkLst>
            <pc:docMk/>
            <pc:sldMk cId="940633893" sldId="267"/>
            <ac:picMk id="7" creationId="{C63D075D-28C5-4C0E-9119-FBE22C58B512}"/>
          </ac:picMkLst>
        </pc:picChg>
        <pc:picChg chg="del">
          <ac:chgData name="Pedro Miguel de Almeida Cantante" userId="2531a120-d2ab-43a6-a169-f6771c90d7ee" providerId="ADAL" clId="{D1CEC78A-3872-431D-9AA6-6F31B450F76B}" dt="2021-10-13T22:16:16.579" v="427" actId="478"/>
          <ac:picMkLst>
            <pc:docMk/>
            <pc:sldMk cId="940633893" sldId="267"/>
            <ac:picMk id="15" creationId="{FAB794C7-4627-4078-8D8C-1FE389C593A6}"/>
          </ac:picMkLst>
        </pc:picChg>
      </pc:sldChg>
      <pc:sldChg chg="addSp delSp modSp add mod modNotesTx">
        <pc:chgData name="Pedro Miguel de Almeida Cantante" userId="2531a120-d2ab-43a6-a169-f6771c90d7ee" providerId="ADAL" clId="{D1CEC78A-3872-431D-9AA6-6F31B450F76B}" dt="2021-10-13T23:23:52.686" v="2409" actId="20577"/>
        <pc:sldMkLst>
          <pc:docMk/>
          <pc:sldMk cId="2120638185" sldId="268"/>
        </pc:sldMkLst>
        <pc:spChg chg="mod">
          <ac:chgData name="Pedro Miguel de Almeida Cantante" userId="2531a120-d2ab-43a6-a169-f6771c90d7ee" providerId="ADAL" clId="{D1CEC78A-3872-431D-9AA6-6F31B450F76B}" dt="2021-10-13T22:53:03.079" v="994" actId="20577"/>
          <ac:spMkLst>
            <pc:docMk/>
            <pc:sldMk cId="2120638185" sldId="268"/>
            <ac:spMk id="2" creationId="{F8B08FF8-1C89-479A-84E8-096EF685B3FB}"/>
          </ac:spMkLst>
        </pc:spChg>
        <pc:spChg chg="mod ord">
          <ac:chgData name="Pedro Miguel de Almeida Cantante" userId="2531a120-d2ab-43a6-a169-f6771c90d7ee" providerId="ADAL" clId="{D1CEC78A-3872-431D-9AA6-6F31B450F76B}" dt="2021-10-13T22:30:30.525" v="769" actId="20577"/>
          <ac:spMkLst>
            <pc:docMk/>
            <pc:sldMk cId="2120638185" sldId="268"/>
            <ac:spMk id="28" creationId="{FD19FCA9-0ECF-4CDB-A434-F72A91576A12}"/>
          </ac:spMkLst>
        </pc:spChg>
        <pc:spChg chg="add del">
          <ac:chgData name="Pedro Miguel de Almeida Cantante" userId="2531a120-d2ab-43a6-a169-f6771c90d7ee" providerId="ADAL" clId="{D1CEC78A-3872-431D-9AA6-6F31B450F76B}" dt="2021-10-13T22:22:10.915" v="536" actId="26606"/>
          <ac:spMkLst>
            <pc:docMk/>
            <pc:sldMk cId="2120638185" sldId="268"/>
            <ac:spMk id="59" creationId="{6B086509-1281-468A-AAAC-1BBEDAE75736}"/>
          </ac:spMkLst>
        </pc:spChg>
        <pc:spChg chg="add del">
          <ac:chgData name="Pedro Miguel de Almeida Cantante" userId="2531a120-d2ab-43a6-a169-f6771c90d7ee" providerId="ADAL" clId="{D1CEC78A-3872-431D-9AA6-6F31B450F76B}" dt="2021-10-13T22:22:10.915" v="536" actId="26606"/>
          <ac:spMkLst>
            <pc:docMk/>
            <pc:sldMk cId="2120638185" sldId="268"/>
            <ac:spMk id="61" creationId="{EEA73850-2107-4E65-85FE-EDD3F45FCDA2}"/>
          </ac:spMkLst>
        </pc:spChg>
        <pc:spChg chg="add del">
          <ac:chgData name="Pedro Miguel de Almeida Cantante" userId="2531a120-d2ab-43a6-a169-f6771c90d7ee" providerId="ADAL" clId="{D1CEC78A-3872-431D-9AA6-6F31B450F76B}" dt="2021-10-13T22:22:10.915" v="536" actId="26606"/>
          <ac:spMkLst>
            <pc:docMk/>
            <pc:sldMk cId="2120638185" sldId="268"/>
            <ac:spMk id="66" creationId="{A1DFCBE5-52C1-48A9-89CF-E7D68CCA1620}"/>
          </ac:spMkLst>
        </pc:spChg>
        <pc:spChg chg="add del">
          <ac:chgData name="Pedro Miguel de Almeida Cantante" userId="2531a120-d2ab-43a6-a169-f6771c90d7ee" providerId="ADAL" clId="{D1CEC78A-3872-431D-9AA6-6F31B450F76B}" dt="2021-10-13T22:22:10.915" v="536" actId="26606"/>
          <ac:spMkLst>
            <pc:docMk/>
            <pc:sldMk cId="2120638185" sldId="268"/>
            <ac:spMk id="68" creationId="{EB17C8F6-D357-4254-BBAC-96B01EEBE162}"/>
          </ac:spMkLst>
        </pc:spChg>
        <pc:picChg chg="add mod">
          <ac:chgData name="Pedro Miguel de Almeida Cantante" userId="2531a120-d2ab-43a6-a169-f6771c90d7ee" providerId="ADAL" clId="{D1CEC78A-3872-431D-9AA6-6F31B450F76B}" dt="2021-10-13T22:41:39.557" v="796" actId="1076"/>
          <ac:picMkLst>
            <pc:docMk/>
            <pc:sldMk cId="2120638185" sldId="268"/>
            <ac:picMk id="7" creationId="{A148ED40-E71F-4A03-8BB7-C2A855525F4D}"/>
          </ac:picMkLst>
        </pc:picChg>
        <pc:picChg chg="del mod">
          <ac:chgData name="Pedro Miguel de Almeida Cantante" userId="2531a120-d2ab-43a6-a169-f6771c90d7ee" providerId="ADAL" clId="{D1CEC78A-3872-431D-9AA6-6F31B450F76B}" dt="2021-10-13T22:22:12.375" v="537" actId="478"/>
          <ac:picMkLst>
            <pc:docMk/>
            <pc:sldMk cId="2120638185" sldId="268"/>
            <ac:picMk id="15" creationId="{FAB794C7-4627-4078-8D8C-1FE389C593A6}"/>
          </ac:picMkLst>
        </pc:picChg>
      </pc:sldChg>
      <pc:sldChg chg="addSp delSp modSp add mod">
        <pc:chgData name="Pedro Miguel de Almeida Cantante" userId="2531a120-d2ab-43a6-a169-f6771c90d7ee" providerId="ADAL" clId="{D1CEC78A-3872-431D-9AA6-6F31B450F76B}" dt="2021-10-13T22:57:06.573" v="1043" actId="120"/>
        <pc:sldMkLst>
          <pc:docMk/>
          <pc:sldMk cId="2748474520" sldId="269"/>
        </pc:sldMkLst>
        <pc:spChg chg="mod">
          <ac:chgData name="Pedro Miguel de Almeida Cantante" userId="2531a120-d2ab-43a6-a169-f6771c90d7ee" providerId="ADAL" clId="{D1CEC78A-3872-431D-9AA6-6F31B450F76B}" dt="2021-10-13T22:53:06.883" v="995"/>
          <ac:spMkLst>
            <pc:docMk/>
            <pc:sldMk cId="2748474520" sldId="269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57:06.573" v="1043" actId="120"/>
          <ac:spMkLst>
            <pc:docMk/>
            <pc:sldMk cId="2748474520" sldId="269"/>
            <ac:spMk id="28" creationId="{FD19FCA9-0ECF-4CDB-A434-F72A91576A12}"/>
          </ac:spMkLst>
        </pc:spChg>
        <pc:picChg chg="del">
          <ac:chgData name="Pedro Miguel de Almeida Cantante" userId="2531a120-d2ab-43a6-a169-f6771c90d7ee" providerId="ADAL" clId="{D1CEC78A-3872-431D-9AA6-6F31B450F76B}" dt="2021-10-13T22:25:32.306" v="609" actId="478"/>
          <ac:picMkLst>
            <pc:docMk/>
            <pc:sldMk cId="2748474520" sldId="269"/>
            <ac:picMk id="7" creationId="{A148ED40-E71F-4A03-8BB7-C2A855525F4D}"/>
          </ac:picMkLst>
        </pc:picChg>
        <pc:picChg chg="add del mod">
          <ac:chgData name="Pedro Miguel de Almeida Cantante" userId="2531a120-d2ab-43a6-a169-f6771c90d7ee" providerId="ADAL" clId="{D1CEC78A-3872-431D-9AA6-6F31B450F76B}" dt="2021-10-13T22:41:12.326" v="780" actId="14100"/>
          <ac:picMkLst>
            <pc:docMk/>
            <pc:sldMk cId="2748474520" sldId="269"/>
            <ac:picMk id="8" creationId="{F24B08BF-649A-4D4A-8213-52E6D6F9E723}"/>
          </ac:picMkLst>
        </pc:picChg>
      </pc:sldChg>
      <pc:sldChg chg="addSp delSp modSp add mod">
        <pc:chgData name="Pedro Miguel de Almeida Cantante" userId="2531a120-d2ab-43a6-a169-f6771c90d7ee" providerId="ADAL" clId="{D1CEC78A-3872-431D-9AA6-6F31B450F76B}" dt="2021-10-13T22:53:09.008" v="996"/>
        <pc:sldMkLst>
          <pc:docMk/>
          <pc:sldMk cId="455680017" sldId="270"/>
        </pc:sldMkLst>
        <pc:spChg chg="mod">
          <ac:chgData name="Pedro Miguel de Almeida Cantante" userId="2531a120-d2ab-43a6-a169-f6771c90d7ee" providerId="ADAL" clId="{D1CEC78A-3872-431D-9AA6-6F31B450F76B}" dt="2021-10-13T22:53:09.008" v="996"/>
          <ac:spMkLst>
            <pc:docMk/>
            <pc:sldMk cId="455680017" sldId="270"/>
            <ac:spMk id="2" creationId="{F8B08FF8-1C89-479A-84E8-096EF685B3FB}"/>
          </ac:spMkLst>
        </pc:spChg>
        <pc:spChg chg="mod">
          <ac:chgData name="Pedro Miguel de Almeida Cantante" userId="2531a120-d2ab-43a6-a169-f6771c90d7ee" providerId="ADAL" clId="{D1CEC78A-3872-431D-9AA6-6F31B450F76B}" dt="2021-10-13T22:49:54.144" v="976" actId="20577"/>
          <ac:spMkLst>
            <pc:docMk/>
            <pc:sldMk cId="455680017" sldId="270"/>
            <ac:spMk id="28" creationId="{FD19FCA9-0ECF-4CDB-A434-F72A91576A12}"/>
          </ac:spMkLst>
        </pc:spChg>
        <pc:picChg chg="add mod">
          <ac:chgData name="Pedro Miguel de Almeida Cantante" userId="2531a120-d2ab-43a6-a169-f6771c90d7ee" providerId="ADAL" clId="{D1CEC78A-3872-431D-9AA6-6F31B450F76B}" dt="2021-10-13T22:51:51.797" v="977" actId="1076"/>
          <ac:picMkLst>
            <pc:docMk/>
            <pc:sldMk cId="455680017" sldId="270"/>
            <ac:picMk id="7" creationId="{F9F3E701-D826-42B6-B208-1D4F38DD1069}"/>
          </ac:picMkLst>
        </pc:picChg>
        <pc:picChg chg="del">
          <ac:chgData name="Pedro Miguel de Almeida Cantante" userId="2531a120-d2ab-43a6-a169-f6771c90d7ee" providerId="ADAL" clId="{D1CEC78A-3872-431D-9AA6-6F31B450F76B}" dt="2021-10-13T22:43:24.276" v="798" actId="478"/>
          <ac:picMkLst>
            <pc:docMk/>
            <pc:sldMk cId="455680017" sldId="270"/>
            <ac:picMk id="8" creationId="{F24B08BF-649A-4D4A-8213-52E6D6F9E723}"/>
          </ac:picMkLst>
        </pc:picChg>
      </pc:sldChg>
      <pc:sldChg chg="addSp delSp modSp add mod">
        <pc:chgData name="Pedro Miguel de Almeida Cantante" userId="2531a120-d2ab-43a6-a169-f6771c90d7ee" providerId="ADAL" clId="{D1CEC78A-3872-431D-9AA6-6F31B450F76B}" dt="2021-10-13T22:53:56.192" v="1042" actId="20577"/>
        <pc:sldMkLst>
          <pc:docMk/>
          <pc:sldMk cId="2981202275" sldId="271"/>
        </pc:sldMkLst>
        <pc:spChg chg="mod">
          <ac:chgData name="Pedro Miguel de Almeida Cantante" userId="2531a120-d2ab-43a6-a169-f6771c90d7ee" providerId="ADAL" clId="{D1CEC78A-3872-431D-9AA6-6F31B450F76B}" dt="2021-10-13T22:53:46.160" v="1022" actId="20577"/>
          <ac:spMkLst>
            <pc:docMk/>
            <pc:sldMk cId="2981202275" sldId="271"/>
            <ac:spMk id="2" creationId="{F8B08FF8-1C89-479A-84E8-096EF685B3FB}"/>
          </ac:spMkLst>
        </pc:spChg>
        <pc:spChg chg="add del">
          <ac:chgData name="Pedro Miguel de Almeida Cantante" userId="2531a120-d2ab-43a6-a169-f6771c90d7ee" providerId="ADAL" clId="{D1CEC78A-3872-431D-9AA6-6F31B450F76B}" dt="2021-10-13T22:53:13.344" v="998" actId="22"/>
          <ac:spMkLst>
            <pc:docMk/>
            <pc:sldMk cId="2981202275" sldId="271"/>
            <ac:spMk id="8" creationId="{3B281B24-E119-462F-B61A-19EFC09AC6F7}"/>
          </ac:spMkLst>
        </pc:spChg>
        <pc:spChg chg="mod">
          <ac:chgData name="Pedro Miguel de Almeida Cantante" userId="2531a120-d2ab-43a6-a169-f6771c90d7ee" providerId="ADAL" clId="{D1CEC78A-3872-431D-9AA6-6F31B450F76B}" dt="2021-10-13T22:53:56.192" v="1042" actId="20577"/>
          <ac:spMkLst>
            <pc:docMk/>
            <pc:sldMk cId="2981202275" sldId="271"/>
            <ac:spMk id="28" creationId="{FD19FCA9-0ECF-4CDB-A434-F72A91576A12}"/>
          </ac:spMkLst>
        </pc:spChg>
        <pc:picChg chg="mod">
          <ac:chgData name="Pedro Miguel de Almeida Cantante" userId="2531a120-d2ab-43a6-a169-f6771c90d7ee" providerId="ADAL" clId="{D1CEC78A-3872-431D-9AA6-6F31B450F76B}" dt="2021-10-13T22:52:17.550" v="979" actId="14826"/>
          <ac:picMkLst>
            <pc:docMk/>
            <pc:sldMk cId="2981202275" sldId="271"/>
            <ac:picMk id="7" creationId="{F9F3E701-D826-42B6-B208-1D4F38DD1069}"/>
          </ac:picMkLst>
        </pc:picChg>
      </pc:sldChg>
      <pc:sldChg chg="addSp delSp modSp new mod setBg">
        <pc:chgData name="Pedro Miguel de Almeida Cantante" userId="2531a120-d2ab-43a6-a169-f6771c90d7ee" providerId="ADAL" clId="{D1CEC78A-3872-431D-9AA6-6F31B450F76B}" dt="2021-10-13T23:29:00.264" v="2420" actId="26606"/>
        <pc:sldMkLst>
          <pc:docMk/>
          <pc:sldMk cId="2003773724" sldId="272"/>
        </pc:sldMkLst>
        <pc:spChg chg="mod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2" creationId="{9F91F4DD-BAD4-47AB-A3B4-48A79798C7BF}"/>
          </ac:spMkLst>
        </pc:spChg>
        <pc:spChg chg="mod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3" creationId="{3A36032D-3A21-40CB-8E71-1A01C7C69116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8" creationId="{29DC5A77-10C9-4ECF-B7EB-8D917F36A9EE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10" creationId="{2FFE28B5-FB16-49A9-B851-3C35FAC0CACB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12" creationId="{01014442-855A-4E0F-8D09-C314661A48B9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14" creationId="{9B1ABF09-86CF-414E-88A5-2B84CC7232A9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16" creationId="{3FE91770-CDBB-4D24-94E5-AD484F36CE87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71" creationId="{696A55C8-89F1-439D-863D-E208C0AC880F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73" creationId="{E4A1FD7E-EAEC-40B9-B75B-432F9DA75BA8}"/>
          </ac:spMkLst>
        </pc:spChg>
        <pc:spChg chg="add del">
          <ac:chgData name="Pedro Miguel de Almeida Cantante" userId="2531a120-d2ab-43a6-a169-f6771c90d7ee" providerId="ADAL" clId="{D1CEC78A-3872-431D-9AA6-6F31B450F76B}" dt="2021-10-13T23:29:00.264" v="2420" actId="26606"/>
          <ac:spMkLst>
            <pc:docMk/>
            <pc:sldMk cId="2003773724" sldId="272"/>
            <ac:spMk id="75" creationId="{AC88629E-396B-4C99-B284-F30AABDF2E1D}"/>
          </ac:spMkLst>
        </pc:spChg>
        <pc:picChg chg="add mod ord">
          <ac:chgData name="Pedro Miguel de Almeida Cantante" userId="2531a120-d2ab-43a6-a169-f6771c90d7ee" providerId="ADAL" clId="{D1CEC78A-3872-431D-9AA6-6F31B450F76B}" dt="2021-10-13T23:29:00.264" v="2420" actId="26606"/>
          <ac:picMkLst>
            <pc:docMk/>
            <pc:sldMk cId="2003773724" sldId="272"/>
            <ac:picMk id="2050" creationId="{43344BC2-A821-4CF6-AE6E-02B9E83F8A1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13CDA-0E97-42FC-98C7-448116F2E13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8E2B990-7912-43C4-9A1B-2F355F90E0B6}">
      <dgm:prSet phldrT="[Texto]"/>
      <dgm:spPr/>
      <dgm:t>
        <a:bodyPr/>
        <a:lstStyle/>
        <a:p>
          <a:r>
            <a:rPr lang="pt-PT" dirty="0"/>
            <a:t>Empresa de engenharia:</a:t>
          </a:r>
          <a:br>
            <a:rPr lang="pt-PT" dirty="0"/>
          </a:br>
          <a:r>
            <a:rPr lang="pt-PT" dirty="0"/>
            <a:t>Desenvolvimento de hardware e software para veículos elétricos</a:t>
          </a:r>
        </a:p>
      </dgm:t>
    </dgm:pt>
    <dgm:pt modelId="{7E1C6FFE-E6F3-49DE-80E5-C4559D362CB9}" type="parTrans" cxnId="{5C970773-8D53-47E2-903D-F8C91A078086}">
      <dgm:prSet/>
      <dgm:spPr/>
      <dgm:t>
        <a:bodyPr/>
        <a:lstStyle/>
        <a:p>
          <a:endParaRPr lang="pt-PT"/>
        </a:p>
      </dgm:t>
    </dgm:pt>
    <dgm:pt modelId="{9163AA46-F98A-48E4-BC0F-D5CF974A3F41}" type="sibTrans" cxnId="{5C970773-8D53-47E2-903D-F8C91A078086}">
      <dgm:prSet/>
      <dgm:spPr/>
      <dgm:t>
        <a:bodyPr/>
        <a:lstStyle/>
        <a:p>
          <a:endParaRPr lang="pt-PT"/>
        </a:p>
      </dgm:t>
    </dgm:pt>
    <dgm:pt modelId="{177E4534-1ABB-45AE-A740-F61ACA605089}">
      <dgm:prSet phldrT="[Texto]"/>
      <dgm:spPr/>
      <dgm:t>
        <a:bodyPr/>
        <a:lstStyle/>
        <a:p>
          <a:r>
            <a:rPr lang="pt-PT" dirty="0"/>
            <a:t>Serviços:</a:t>
          </a:r>
        </a:p>
        <a:p>
          <a:r>
            <a:rPr lang="pt-PT" dirty="0"/>
            <a:t>Conversão, manutenção e reparação</a:t>
          </a:r>
        </a:p>
      </dgm:t>
    </dgm:pt>
    <dgm:pt modelId="{4AEA78D6-3267-4C35-8BC8-74C1AC805626}" type="parTrans" cxnId="{87C84D40-CDE4-48B6-AE0B-C0263D52A418}">
      <dgm:prSet/>
      <dgm:spPr/>
      <dgm:t>
        <a:bodyPr/>
        <a:lstStyle/>
        <a:p>
          <a:endParaRPr lang="pt-PT"/>
        </a:p>
      </dgm:t>
    </dgm:pt>
    <dgm:pt modelId="{4DE43CCD-779C-4055-B2F3-DB73030AE811}" type="sibTrans" cxnId="{87C84D40-CDE4-48B6-AE0B-C0263D52A418}">
      <dgm:prSet/>
      <dgm:spPr/>
      <dgm:t>
        <a:bodyPr/>
        <a:lstStyle/>
        <a:p>
          <a:endParaRPr lang="pt-PT"/>
        </a:p>
      </dgm:t>
    </dgm:pt>
    <dgm:pt modelId="{B3A0FB37-369E-43BA-81ED-47F05E1FD6C4}">
      <dgm:prSet phldrT="[Texto]"/>
      <dgm:spPr/>
      <dgm:t>
        <a:bodyPr/>
        <a:lstStyle/>
        <a:p>
          <a:r>
            <a:rPr lang="pt-PT" dirty="0"/>
            <a:t>Localização:</a:t>
          </a:r>
        </a:p>
        <a:p>
          <a:r>
            <a:rPr lang="pt-PT" dirty="0"/>
            <a:t>Lisboa, Carnaxide (2790-483)</a:t>
          </a:r>
        </a:p>
      </dgm:t>
    </dgm:pt>
    <dgm:pt modelId="{4B7F63C6-F219-4F89-8C34-FBEA4AB86852}" type="parTrans" cxnId="{D8AA95F1-1F2E-48CB-979D-7A193C766D33}">
      <dgm:prSet/>
      <dgm:spPr/>
      <dgm:t>
        <a:bodyPr/>
        <a:lstStyle/>
        <a:p>
          <a:endParaRPr lang="pt-PT"/>
        </a:p>
      </dgm:t>
    </dgm:pt>
    <dgm:pt modelId="{7C619710-DDF3-42AA-9C27-2F73AE922307}" type="sibTrans" cxnId="{D8AA95F1-1F2E-48CB-979D-7A193C766D33}">
      <dgm:prSet/>
      <dgm:spPr/>
      <dgm:t>
        <a:bodyPr/>
        <a:lstStyle/>
        <a:p>
          <a:endParaRPr lang="pt-PT"/>
        </a:p>
      </dgm:t>
    </dgm:pt>
    <dgm:pt modelId="{3E654D33-6C23-4892-B7D4-716FD25095B6}" type="pres">
      <dgm:prSet presAssocID="{E6F13CDA-0E97-42FC-98C7-448116F2E13E}" presName="linearFlow" presStyleCnt="0">
        <dgm:presLayoutVars>
          <dgm:dir/>
          <dgm:resizeHandles val="exact"/>
        </dgm:presLayoutVars>
      </dgm:prSet>
      <dgm:spPr/>
    </dgm:pt>
    <dgm:pt modelId="{DAE1CED8-2ACC-4E8A-9300-916CA3246D7C}" type="pres">
      <dgm:prSet presAssocID="{E8E2B990-7912-43C4-9A1B-2F355F90E0B6}" presName="composite" presStyleCnt="0"/>
      <dgm:spPr/>
    </dgm:pt>
    <dgm:pt modelId="{636CEC08-2ACC-4A15-BFA8-A944FE5F55FD}" type="pres">
      <dgm:prSet presAssocID="{E8E2B990-7912-43C4-9A1B-2F355F90E0B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D31B337-E469-4376-8E92-3714931CA39E}" type="pres">
      <dgm:prSet presAssocID="{E8E2B990-7912-43C4-9A1B-2F355F90E0B6}" presName="txShp" presStyleLbl="node1" presStyleIdx="0" presStyleCnt="3">
        <dgm:presLayoutVars>
          <dgm:bulletEnabled val="1"/>
        </dgm:presLayoutVars>
      </dgm:prSet>
      <dgm:spPr/>
    </dgm:pt>
    <dgm:pt modelId="{8A5E526C-D08F-45AC-BCC1-1A27BB4E447A}" type="pres">
      <dgm:prSet presAssocID="{9163AA46-F98A-48E4-BC0F-D5CF974A3F41}" presName="spacing" presStyleCnt="0"/>
      <dgm:spPr/>
    </dgm:pt>
    <dgm:pt modelId="{7D2E6508-E925-43C7-9A2D-40BAB82FB4FC}" type="pres">
      <dgm:prSet presAssocID="{177E4534-1ABB-45AE-A740-F61ACA605089}" presName="composite" presStyleCnt="0"/>
      <dgm:spPr/>
    </dgm:pt>
    <dgm:pt modelId="{A771AE67-2128-45E5-AA98-B475F85C883B}" type="pres">
      <dgm:prSet presAssocID="{177E4534-1ABB-45AE-A740-F61ACA60508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D175324E-8595-4ED8-BAB9-86DA80E712E8}" type="pres">
      <dgm:prSet presAssocID="{177E4534-1ABB-45AE-A740-F61ACA605089}" presName="txShp" presStyleLbl="node1" presStyleIdx="1" presStyleCnt="3">
        <dgm:presLayoutVars>
          <dgm:bulletEnabled val="1"/>
        </dgm:presLayoutVars>
      </dgm:prSet>
      <dgm:spPr/>
    </dgm:pt>
    <dgm:pt modelId="{EDC95E2D-FCDB-429F-8FFF-D151A42575F1}" type="pres">
      <dgm:prSet presAssocID="{4DE43CCD-779C-4055-B2F3-DB73030AE811}" presName="spacing" presStyleCnt="0"/>
      <dgm:spPr/>
    </dgm:pt>
    <dgm:pt modelId="{4B865745-166F-4494-B7D7-77329B40FFF8}" type="pres">
      <dgm:prSet presAssocID="{B3A0FB37-369E-43BA-81ED-47F05E1FD6C4}" presName="composite" presStyleCnt="0"/>
      <dgm:spPr/>
    </dgm:pt>
    <dgm:pt modelId="{22440DC7-906F-4DF9-893E-4D7F6EEB23D4}" type="pres">
      <dgm:prSet presAssocID="{B3A0FB37-369E-43BA-81ED-47F05E1FD6C4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E52A3579-AC56-4B69-9FF3-B131F17A084F}" type="pres">
      <dgm:prSet presAssocID="{B3A0FB37-369E-43BA-81ED-47F05E1FD6C4}" presName="txShp" presStyleLbl="node1" presStyleIdx="2" presStyleCnt="3">
        <dgm:presLayoutVars>
          <dgm:bulletEnabled val="1"/>
        </dgm:presLayoutVars>
      </dgm:prSet>
      <dgm:spPr/>
    </dgm:pt>
  </dgm:ptLst>
  <dgm:cxnLst>
    <dgm:cxn modelId="{08E62812-1728-41DE-A29F-36B57C39ADD8}" type="presOf" srcId="{E8E2B990-7912-43C4-9A1B-2F355F90E0B6}" destId="{0D31B337-E469-4376-8E92-3714931CA39E}" srcOrd="0" destOrd="0" presId="urn:microsoft.com/office/officeart/2005/8/layout/vList3"/>
    <dgm:cxn modelId="{87C84D40-CDE4-48B6-AE0B-C0263D52A418}" srcId="{E6F13CDA-0E97-42FC-98C7-448116F2E13E}" destId="{177E4534-1ABB-45AE-A740-F61ACA605089}" srcOrd="1" destOrd="0" parTransId="{4AEA78D6-3267-4C35-8BC8-74C1AC805626}" sibTransId="{4DE43CCD-779C-4055-B2F3-DB73030AE811}"/>
    <dgm:cxn modelId="{5C970773-8D53-47E2-903D-F8C91A078086}" srcId="{E6F13CDA-0E97-42FC-98C7-448116F2E13E}" destId="{E8E2B990-7912-43C4-9A1B-2F355F90E0B6}" srcOrd="0" destOrd="0" parTransId="{7E1C6FFE-E6F3-49DE-80E5-C4559D362CB9}" sibTransId="{9163AA46-F98A-48E4-BC0F-D5CF974A3F41}"/>
    <dgm:cxn modelId="{EEDC5176-2F0A-4B32-8E2F-48F77AA9AE78}" type="presOf" srcId="{B3A0FB37-369E-43BA-81ED-47F05E1FD6C4}" destId="{E52A3579-AC56-4B69-9FF3-B131F17A084F}" srcOrd="0" destOrd="0" presId="urn:microsoft.com/office/officeart/2005/8/layout/vList3"/>
    <dgm:cxn modelId="{764E088E-15E8-4433-AE29-D5FB5DD0CCF0}" type="presOf" srcId="{177E4534-1ABB-45AE-A740-F61ACA605089}" destId="{D175324E-8595-4ED8-BAB9-86DA80E712E8}" srcOrd="0" destOrd="0" presId="urn:microsoft.com/office/officeart/2005/8/layout/vList3"/>
    <dgm:cxn modelId="{D4BC3AA3-7046-486C-A4FB-FA665B4CD8A6}" type="presOf" srcId="{E6F13CDA-0E97-42FC-98C7-448116F2E13E}" destId="{3E654D33-6C23-4892-B7D4-716FD25095B6}" srcOrd="0" destOrd="0" presId="urn:microsoft.com/office/officeart/2005/8/layout/vList3"/>
    <dgm:cxn modelId="{D8AA95F1-1F2E-48CB-979D-7A193C766D33}" srcId="{E6F13CDA-0E97-42FC-98C7-448116F2E13E}" destId="{B3A0FB37-369E-43BA-81ED-47F05E1FD6C4}" srcOrd="2" destOrd="0" parTransId="{4B7F63C6-F219-4F89-8C34-FBEA4AB86852}" sibTransId="{7C619710-DDF3-42AA-9C27-2F73AE922307}"/>
    <dgm:cxn modelId="{182E8570-A5E0-49FE-9534-DCF746FFFC69}" type="presParOf" srcId="{3E654D33-6C23-4892-B7D4-716FD25095B6}" destId="{DAE1CED8-2ACC-4E8A-9300-916CA3246D7C}" srcOrd="0" destOrd="0" presId="urn:microsoft.com/office/officeart/2005/8/layout/vList3"/>
    <dgm:cxn modelId="{540AD36A-CDCA-401B-877C-FD779296FCEB}" type="presParOf" srcId="{DAE1CED8-2ACC-4E8A-9300-916CA3246D7C}" destId="{636CEC08-2ACC-4A15-BFA8-A944FE5F55FD}" srcOrd="0" destOrd="0" presId="urn:microsoft.com/office/officeart/2005/8/layout/vList3"/>
    <dgm:cxn modelId="{FF26092C-E679-47CA-A919-BA9F0429F7CC}" type="presParOf" srcId="{DAE1CED8-2ACC-4E8A-9300-916CA3246D7C}" destId="{0D31B337-E469-4376-8E92-3714931CA39E}" srcOrd="1" destOrd="0" presId="urn:microsoft.com/office/officeart/2005/8/layout/vList3"/>
    <dgm:cxn modelId="{12B62670-4012-40C8-94F1-297E4F5E0515}" type="presParOf" srcId="{3E654D33-6C23-4892-B7D4-716FD25095B6}" destId="{8A5E526C-D08F-45AC-BCC1-1A27BB4E447A}" srcOrd="1" destOrd="0" presId="urn:microsoft.com/office/officeart/2005/8/layout/vList3"/>
    <dgm:cxn modelId="{194BBCE4-C720-49C0-B732-EDDC2F58E077}" type="presParOf" srcId="{3E654D33-6C23-4892-B7D4-716FD25095B6}" destId="{7D2E6508-E925-43C7-9A2D-40BAB82FB4FC}" srcOrd="2" destOrd="0" presId="urn:microsoft.com/office/officeart/2005/8/layout/vList3"/>
    <dgm:cxn modelId="{FD43A538-CE29-45EF-901D-B60D0118D728}" type="presParOf" srcId="{7D2E6508-E925-43C7-9A2D-40BAB82FB4FC}" destId="{A771AE67-2128-45E5-AA98-B475F85C883B}" srcOrd="0" destOrd="0" presId="urn:microsoft.com/office/officeart/2005/8/layout/vList3"/>
    <dgm:cxn modelId="{BCC299C3-1220-459F-9C87-4EE047211C70}" type="presParOf" srcId="{7D2E6508-E925-43C7-9A2D-40BAB82FB4FC}" destId="{D175324E-8595-4ED8-BAB9-86DA80E712E8}" srcOrd="1" destOrd="0" presId="urn:microsoft.com/office/officeart/2005/8/layout/vList3"/>
    <dgm:cxn modelId="{44BAA22F-4A10-4BFB-B2B6-1434F2A7E38F}" type="presParOf" srcId="{3E654D33-6C23-4892-B7D4-716FD25095B6}" destId="{EDC95E2D-FCDB-429F-8FFF-D151A42575F1}" srcOrd="3" destOrd="0" presId="urn:microsoft.com/office/officeart/2005/8/layout/vList3"/>
    <dgm:cxn modelId="{7E4CBC40-4581-4CEC-8BF8-AA15EADC4D1C}" type="presParOf" srcId="{3E654D33-6C23-4892-B7D4-716FD25095B6}" destId="{4B865745-166F-4494-B7D7-77329B40FFF8}" srcOrd="4" destOrd="0" presId="urn:microsoft.com/office/officeart/2005/8/layout/vList3"/>
    <dgm:cxn modelId="{9D737EC4-4643-4A10-A63E-4841348F849F}" type="presParOf" srcId="{4B865745-166F-4494-B7D7-77329B40FFF8}" destId="{22440DC7-906F-4DF9-893E-4D7F6EEB23D4}" srcOrd="0" destOrd="0" presId="urn:microsoft.com/office/officeart/2005/8/layout/vList3"/>
    <dgm:cxn modelId="{CEA30936-9BA9-48F9-B4A3-7D5E5F3C8B32}" type="presParOf" srcId="{4B865745-166F-4494-B7D7-77329B40FFF8}" destId="{E52A3579-AC56-4B69-9FF3-B131F17A08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1B337-E469-4376-8E92-3714931CA39E}">
      <dsp:nvSpPr>
        <dsp:cNvPr id="0" name=""/>
        <dsp:cNvSpPr/>
      </dsp:nvSpPr>
      <dsp:spPr>
        <a:xfrm rot="10800000">
          <a:off x="1540318" y="1991"/>
          <a:ext cx="5022707" cy="11008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2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Empresa de engenharia:</a:t>
          </a:r>
          <a:br>
            <a:rPr lang="pt-PT" sz="2100" kern="1200" dirty="0"/>
          </a:br>
          <a:r>
            <a:rPr lang="pt-PT" sz="2100" kern="1200" dirty="0"/>
            <a:t>Desenvolvimento de hardware e software para veículos elétricos</a:t>
          </a:r>
        </a:p>
      </dsp:txBody>
      <dsp:txXfrm rot="10800000">
        <a:off x="1815518" y="1991"/>
        <a:ext cx="4747507" cy="1100801"/>
      </dsp:txXfrm>
    </dsp:sp>
    <dsp:sp modelId="{636CEC08-2ACC-4A15-BFA8-A944FE5F55FD}">
      <dsp:nvSpPr>
        <dsp:cNvPr id="0" name=""/>
        <dsp:cNvSpPr/>
      </dsp:nvSpPr>
      <dsp:spPr>
        <a:xfrm>
          <a:off x="989917" y="1991"/>
          <a:ext cx="1100801" cy="11008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5324E-8595-4ED8-BAB9-86DA80E712E8}">
      <dsp:nvSpPr>
        <dsp:cNvPr id="0" name=""/>
        <dsp:cNvSpPr/>
      </dsp:nvSpPr>
      <dsp:spPr>
        <a:xfrm rot="10800000">
          <a:off x="1540318" y="1431389"/>
          <a:ext cx="5022707" cy="11008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2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Serviços: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Conversão, manutenção e reparação</a:t>
          </a:r>
        </a:p>
      </dsp:txBody>
      <dsp:txXfrm rot="10800000">
        <a:off x="1815518" y="1431389"/>
        <a:ext cx="4747507" cy="1100801"/>
      </dsp:txXfrm>
    </dsp:sp>
    <dsp:sp modelId="{A771AE67-2128-45E5-AA98-B475F85C883B}">
      <dsp:nvSpPr>
        <dsp:cNvPr id="0" name=""/>
        <dsp:cNvSpPr/>
      </dsp:nvSpPr>
      <dsp:spPr>
        <a:xfrm>
          <a:off x="989917" y="1431389"/>
          <a:ext cx="1100801" cy="11008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A3579-AC56-4B69-9FF3-B131F17A084F}">
      <dsp:nvSpPr>
        <dsp:cNvPr id="0" name=""/>
        <dsp:cNvSpPr/>
      </dsp:nvSpPr>
      <dsp:spPr>
        <a:xfrm rot="10800000">
          <a:off x="1540318" y="2860788"/>
          <a:ext cx="5022707" cy="11008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2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Localização: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Lisboa, Carnaxide (2790-483)</a:t>
          </a:r>
        </a:p>
      </dsp:txBody>
      <dsp:txXfrm rot="10800000">
        <a:off x="1815518" y="2860788"/>
        <a:ext cx="4747507" cy="1100801"/>
      </dsp:txXfrm>
    </dsp:sp>
    <dsp:sp modelId="{22440DC7-906F-4DF9-893E-4D7F6EEB23D4}">
      <dsp:nvSpPr>
        <dsp:cNvPr id="0" name=""/>
        <dsp:cNvSpPr/>
      </dsp:nvSpPr>
      <dsp:spPr>
        <a:xfrm>
          <a:off x="989917" y="2860788"/>
          <a:ext cx="1100801" cy="11008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7E99-7917-4296-A56D-836F1883E7AB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AB4A0-9646-47A3-B034-5750E24D3F1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810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A </a:t>
            </a:r>
            <a:r>
              <a:rPr lang="pt-PT" b="0" i="0" dirty="0" err="1">
                <a:effectLst/>
                <a:latin typeface="-apple-system"/>
              </a:rPr>
              <a:t>EVolution</a:t>
            </a:r>
            <a:r>
              <a:rPr lang="pt-PT" b="0" i="0" dirty="0">
                <a:effectLst/>
                <a:latin typeface="-apple-system"/>
              </a:rPr>
              <a:t>, criada em 2016, é uma empresa de engenharia especializada no desenvolvimento tecnológico de hardware e software para veículos elétricos e baterias de alta tensão. Integrada na unidade de negócio de O&amp;M, asseguram serviços de reparação e manutenção através de uma rede franchisada de centros de assistência. A </a:t>
            </a:r>
            <a:r>
              <a:rPr lang="pt-PT" b="0" i="0" dirty="0" err="1">
                <a:effectLst/>
                <a:latin typeface="-apple-system"/>
              </a:rPr>
              <a:t>EVolution</a:t>
            </a:r>
            <a:r>
              <a:rPr lang="pt-PT" b="0" i="0" dirty="0">
                <a:effectLst/>
                <a:latin typeface="-apple-system"/>
              </a:rPr>
              <a:t> é o primeiro centro especializado em baterias de elétricos e reparação em Portugal. Investigação &amp; Desenvolvimento é uma das principais atividades da empresa e, por isso, a sua força laboral é maioritariamente composta por técnicos de elevadas qualificações.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229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478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480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423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partir do envio de comandos (BMS é um dispositivo que controla cada célula de uma bateria de lítio)</a:t>
            </a:r>
          </a:p>
          <a:p>
            <a:r>
              <a:rPr lang="pt-PT" dirty="0"/>
              <a:t>Por uma equipa </a:t>
            </a:r>
            <a:r>
              <a:rPr lang="pt-PT" dirty="0" err="1"/>
              <a:t>EVolution</a:t>
            </a:r>
            <a:endParaRPr lang="pt-PT" dirty="0"/>
          </a:p>
          <a:p>
            <a:r>
              <a:rPr lang="pt-PT" dirty="0"/>
              <a:t>De automóveis elétricos com BMS</a:t>
            </a:r>
          </a:p>
          <a:p>
            <a:endParaRPr lang="pt-PT" dirty="0"/>
          </a:p>
          <a:p>
            <a:r>
              <a:rPr lang="pt-PT" dirty="0"/>
              <a:t>Explicar que já existe a possibilidade de enviar comandos por linha de comandos mas a app vai melhorar a eficiência de tal e facilitar o envio dos comandos.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35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991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71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609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584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Lista </a:t>
            </a:r>
            <a:r>
              <a:rPr lang="pt-PT" noProof="0" dirty="0" err="1"/>
              <a:t>read</a:t>
            </a:r>
            <a:r>
              <a:rPr lang="pt-PT" noProof="0" dirty="0"/>
              <a:t> </a:t>
            </a:r>
            <a:r>
              <a:rPr lang="pt-PT" noProof="0" dirty="0" err="1"/>
              <a:t>only</a:t>
            </a:r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925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AB4A0-9646-47A3-B034-5750E24D3F10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6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043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45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87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70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949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85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21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37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906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47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29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AF1724-B88D-48F9-93C8-E229289FAFE8}" type="datetimeFigureOut">
              <a:rPr lang="pt-PT" smtClean="0"/>
              <a:t>18/11/2021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E6992DE-94C5-48CF-84E1-A65114E45F2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37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8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2D231-1DB1-49E7-9ABB-B1C193C1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189368" cy="1948605"/>
          </a:xfrm>
        </p:spPr>
        <p:txBody>
          <a:bodyPr>
            <a:normAutofit/>
          </a:bodyPr>
          <a:lstStyle/>
          <a:p>
            <a:r>
              <a:rPr lang="pt-PT" dirty="0"/>
              <a:t>Relatório de Estágio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DEB8E-F31A-454D-BC63-E3816D779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3429000"/>
            <a:ext cx="6037903" cy="2155646"/>
          </a:xfrm>
        </p:spPr>
        <p:txBody>
          <a:bodyPr>
            <a:normAutofit/>
          </a:bodyPr>
          <a:lstStyle/>
          <a:p>
            <a:r>
              <a:rPr lang="pt-PT" sz="2000" dirty="0"/>
              <a:t>Aluno: Pedro Miguel de Almeida Cantante</a:t>
            </a:r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Orientador: Aníbal Ponte</a:t>
            </a:r>
          </a:p>
          <a:p>
            <a:r>
              <a:rPr lang="pt-PT" sz="2000" dirty="0"/>
              <a:t>Supervisor: Pedro Faria</a:t>
            </a:r>
          </a:p>
        </p:txBody>
      </p:sp>
      <p:pic>
        <p:nvPicPr>
          <p:cNvPr id="1026" name="Picture 2" descr="Instituto Politécnico de Setúbal – Wikipédia, a enciclopédia livre">
            <a:extLst>
              <a:ext uri="{FF2B5EF4-FFF2-40B4-BE49-F238E27FC236}">
                <a16:creationId xmlns:a16="http://schemas.microsoft.com/office/drawing/2014/main" id="{55AAD41F-EFA5-4244-8C1C-3315F925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695799"/>
            <a:ext cx="3458249" cy="3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97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Janela de Configuração Básica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Portas BMS</a:t>
            </a:r>
          </a:p>
          <a:p>
            <a:r>
              <a:rPr lang="en-US" dirty="0">
                <a:solidFill>
                  <a:srgbClr val="FFFFFF"/>
                </a:solidFill>
              </a:rPr>
              <a:t>Nome da </a:t>
            </a:r>
            <a:r>
              <a:rPr lang="en-US" dirty="0" err="1">
                <a:solidFill>
                  <a:srgbClr val="FFFFFF"/>
                </a:solidFill>
              </a:rPr>
              <a:t>configuração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Gravar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“Auto”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Limpar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AB794C7-4627-4078-8D8C-1FE389C5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44" y="1359877"/>
            <a:ext cx="7630372" cy="4138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93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Janela de Menu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Menu principal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Diagnósticos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Rápidos</a:t>
            </a:r>
            <a:r>
              <a:rPr lang="en-US" dirty="0">
                <a:solidFill>
                  <a:srgbClr val="FFFFFF"/>
                </a:solidFill>
              </a:rPr>
              <a:t> (Entradas ADC)”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Diagnósticos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Rápidos</a:t>
            </a:r>
            <a:r>
              <a:rPr lang="en-US" dirty="0">
                <a:solidFill>
                  <a:srgbClr val="FFFFFF"/>
                </a:solidFill>
              </a:rPr>
              <a:t> (Entradas PWM)”</a:t>
            </a:r>
          </a:p>
          <a:p>
            <a:r>
              <a:rPr lang="en-US" dirty="0">
                <a:solidFill>
                  <a:srgbClr val="FFFFFF"/>
                </a:solidFill>
              </a:rPr>
              <a:t>“Nova Macro”</a:t>
            </a:r>
          </a:p>
          <a:p>
            <a:r>
              <a:rPr lang="en-US" dirty="0">
                <a:solidFill>
                  <a:srgbClr val="FFFFFF"/>
                </a:solidFill>
              </a:rPr>
              <a:t>“Macros”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3D075D-28C5-4C0E-9119-FBE22C58B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82" y="762000"/>
            <a:ext cx="6783587" cy="5309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6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Menu: Janela </a:t>
            </a:r>
            <a:r>
              <a:rPr lang="en-US" dirty="0"/>
              <a:t>de </a:t>
            </a:r>
            <a:r>
              <a:rPr lang="en-US" dirty="0">
                <a:solidFill>
                  <a:srgbClr val="FFFFFF"/>
                </a:solidFill>
              </a:rPr>
              <a:t>Entradas ADC</a:t>
            </a:r>
            <a:endParaRPr lang="pt-PT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numCol="2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Portas ADC</a:t>
            </a:r>
          </a:p>
          <a:p>
            <a:r>
              <a:rPr lang="en-US" dirty="0">
                <a:solidFill>
                  <a:srgbClr val="FFFFFF"/>
                </a:solidFill>
              </a:rPr>
              <a:t>“Nome”</a:t>
            </a:r>
          </a:p>
          <a:p>
            <a:r>
              <a:rPr lang="en-US" dirty="0">
                <a:solidFill>
                  <a:srgbClr val="FFFFFF"/>
                </a:solidFill>
              </a:rPr>
              <a:t>“Valor”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</a:t>
            </a:r>
            <a:r>
              <a:rPr lang="en-US" i="1" dirty="0">
                <a:solidFill>
                  <a:srgbClr val="FFFFFF"/>
                </a:solidFill>
              </a:rPr>
              <a:t>Read only</a:t>
            </a: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Atualizar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48ED40-E71F-4A03-8BB7-C2A855525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51" y="172395"/>
            <a:ext cx="5156850" cy="6513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63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Menu: Janela </a:t>
            </a:r>
            <a:r>
              <a:rPr lang="en-US" dirty="0"/>
              <a:t>de </a:t>
            </a:r>
            <a:r>
              <a:rPr lang="en-US" dirty="0">
                <a:solidFill>
                  <a:srgbClr val="FFFFFF"/>
                </a:solidFill>
              </a:rPr>
              <a:t>Entradas </a:t>
            </a:r>
            <a:r>
              <a:rPr lang="en-US" dirty="0"/>
              <a:t>PWM</a:t>
            </a:r>
            <a:endParaRPr lang="pt-PT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numCol="2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Portas PWM</a:t>
            </a:r>
          </a:p>
          <a:p>
            <a:r>
              <a:rPr lang="en-US" dirty="0">
                <a:solidFill>
                  <a:srgbClr val="FFFFFF"/>
                </a:solidFill>
              </a:rPr>
              <a:t>“Nome”</a:t>
            </a:r>
          </a:p>
          <a:p>
            <a:r>
              <a:rPr lang="en-US" dirty="0">
                <a:solidFill>
                  <a:srgbClr val="FFFFFF"/>
                </a:solidFill>
              </a:rPr>
              <a:t>“Estado”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Conectado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Verificado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Assinalar</a:t>
            </a:r>
            <a:r>
              <a:rPr lang="en-US" dirty="0">
                <a:solidFill>
                  <a:srgbClr val="FFFFFF"/>
                </a:solidFill>
              </a:rPr>
              <a:t> Estado”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Assinalar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Conectado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Assinalar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Verificado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“Auto”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Redefinir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4B08BF-649A-4D4A-8213-52E6D6F9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3059" y="762000"/>
            <a:ext cx="7350834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47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Menu: Janela </a:t>
            </a:r>
            <a:r>
              <a:rPr lang="en-US" dirty="0"/>
              <a:t>de </a:t>
            </a:r>
            <a:r>
              <a:rPr lang="en-US" dirty="0">
                <a:solidFill>
                  <a:srgbClr val="FFFFFF"/>
                </a:solidFill>
              </a:rPr>
              <a:t>Nova Macro</a:t>
            </a:r>
            <a:endParaRPr lang="pt-PT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numCol="1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Lista de macros </a:t>
            </a:r>
            <a:r>
              <a:rPr lang="en-US" dirty="0" err="1">
                <a:solidFill>
                  <a:srgbClr val="FFFFFF"/>
                </a:solidFill>
              </a:rPr>
              <a:t>pré-feitas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“Nome”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Comando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Descrição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Macro”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F3E701-D826-42B6-B208-1D4F38DD1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44" y="1451784"/>
            <a:ext cx="7632636" cy="3954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68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Menu: Janela </a:t>
            </a:r>
            <a:r>
              <a:rPr lang="en-US" dirty="0"/>
              <a:t>de </a:t>
            </a:r>
            <a:r>
              <a:rPr lang="en-US" dirty="0">
                <a:solidFill>
                  <a:srgbClr val="FFFFFF"/>
                </a:solidFill>
              </a:rPr>
              <a:t>Macros</a:t>
            </a:r>
            <a:endParaRPr lang="pt-PT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numCol="1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Lista de macros </a:t>
            </a:r>
            <a:r>
              <a:rPr lang="en-US" dirty="0" err="1">
                <a:solidFill>
                  <a:srgbClr val="FFFFFF"/>
                </a:solidFill>
              </a:rPr>
              <a:t>criadas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“Nome”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Comando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Descrição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en-US" dirty="0" err="1">
                <a:solidFill>
                  <a:srgbClr val="FFFFFF"/>
                </a:solidFill>
              </a:rPr>
              <a:t>Enviar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r>
              <a:rPr lang="en-US" dirty="0">
                <a:solidFill>
                  <a:srgbClr val="FFFFFF"/>
                </a:solidFill>
              </a:rPr>
              <a:t>“Apagar”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F3E701-D826-42B6-B208-1D4F38DD1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6444" y="1790062"/>
            <a:ext cx="7632636" cy="3277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20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91F4DD-BAD4-47AB-A3B4-48A79798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PT" dirty="0"/>
              <a:t>Conclusão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36032D-3A21-40CB-8E71-1A01C7C6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4495247" cy="355445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Experiência no mundo de trabalho</a:t>
            </a:r>
          </a:p>
          <a:p>
            <a:r>
              <a:rPr lang="pt-PT" dirty="0">
                <a:solidFill>
                  <a:schemeClr val="tx1"/>
                </a:solidFill>
              </a:rPr>
              <a:t>Autonomia melhorada</a:t>
            </a:r>
          </a:p>
          <a:p>
            <a:r>
              <a:rPr lang="pt-PT" dirty="0">
                <a:solidFill>
                  <a:schemeClr val="tx1"/>
                </a:solidFill>
              </a:rPr>
              <a:t>Novos métodos trabalho</a:t>
            </a:r>
          </a:p>
          <a:p>
            <a:r>
              <a:rPr lang="pt-PT" dirty="0">
                <a:solidFill>
                  <a:schemeClr val="tx1"/>
                </a:solidFill>
              </a:rPr>
              <a:t>Novas competências socias e de solução de problemas no trabalho</a:t>
            </a:r>
          </a:p>
          <a:p>
            <a:r>
              <a:rPr lang="pt-PT" dirty="0">
                <a:solidFill>
                  <a:schemeClr val="tx1"/>
                </a:solidFill>
              </a:rPr>
              <a:t>A aplicação poderá ser eventualmente melhorada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44BC2-A821-4CF6-AE6E-02B9E83F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190" y="3003492"/>
            <a:ext cx="4315618" cy="26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9E9A1F-AE11-4FDA-94F2-073911C0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771" y="1535135"/>
            <a:ext cx="3778286" cy="37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DDC540B-1534-4C5C-9192-30394EEFD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2067"/>
              </p:ext>
            </p:extLst>
          </p:nvPr>
        </p:nvGraphicFramePr>
        <p:xfrm>
          <a:off x="4639056" y="1442487"/>
          <a:ext cx="7552944" cy="396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849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PT" dirty="0"/>
              <a:t>Trabalho Desenvolvido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A1D71-63D4-4718-888A-F6310D13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82" y="2535446"/>
            <a:ext cx="8983489" cy="355445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Estrutura do estágio:</a:t>
            </a:r>
          </a:p>
          <a:p>
            <a:r>
              <a:rPr lang="pt-PT" dirty="0">
                <a:solidFill>
                  <a:schemeClr val="tx1"/>
                </a:solidFill>
              </a:rPr>
              <a:t>Início: 5 de Abril de 2021</a:t>
            </a:r>
          </a:p>
          <a:p>
            <a:r>
              <a:rPr lang="pt-PT" dirty="0">
                <a:solidFill>
                  <a:schemeClr val="tx1"/>
                </a:solidFill>
              </a:rPr>
              <a:t>Fim: 4 de Agosto de 2021</a:t>
            </a:r>
          </a:p>
          <a:p>
            <a:r>
              <a:rPr lang="pt-PT" dirty="0">
                <a:solidFill>
                  <a:schemeClr val="tx1"/>
                </a:solidFill>
              </a:rPr>
              <a:t>700 horas</a:t>
            </a:r>
          </a:p>
          <a:p>
            <a:r>
              <a:rPr lang="pt-PT" dirty="0">
                <a:solidFill>
                  <a:schemeClr val="tx1"/>
                </a:solidFill>
              </a:rPr>
              <a:t>Trabalho remoto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Aplicação complementar ao BMS:</a:t>
            </a:r>
          </a:p>
          <a:p>
            <a:r>
              <a:rPr lang="pt-PT" dirty="0">
                <a:solidFill>
                  <a:schemeClr val="tx1"/>
                </a:solidFill>
              </a:rPr>
              <a:t>Design</a:t>
            </a:r>
          </a:p>
          <a:p>
            <a:r>
              <a:rPr lang="pt-PT" dirty="0">
                <a:solidFill>
                  <a:schemeClr val="tx1"/>
                </a:solidFill>
              </a:rPr>
              <a:t>Planeamento</a:t>
            </a:r>
          </a:p>
          <a:p>
            <a:r>
              <a:rPr lang="pt-PT" dirty="0">
                <a:solidFill>
                  <a:schemeClr val="tx1"/>
                </a:solidFill>
              </a:rPr>
              <a:t>Investigação</a:t>
            </a:r>
          </a:p>
          <a:p>
            <a:r>
              <a:rPr lang="pt-PT" dirty="0">
                <a:solidFill>
                  <a:schemeClr val="tx1"/>
                </a:solidFill>
              </a:rPr>
              <a:t>Pesquisa</a:t>
            </a:r>
          </a:p>
          <a:p>
            <a:r>
              <a:rPr lang="pt-PT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24816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PT" dirty="0"/>
              <a:t>Sobre a Aplicação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6E19E24C-C539-4469-886C-90CAB0FD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82" y="2535446"/>
            <a:ext cx="8983489" cy="3554457"/>
          </a:xfrm>
        </p:spPr>
        <p:txBody>
          <a:bodyPr numCol="1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Objetivo de controlar e complementar o BMS</a:t>
            </a:r>
          </a:p>
          <a:p>
            <a:r>
              <a:rPr lang="pt-PT" dirty="0">
                <a:solidFill>
                  <a:schemeClr val="tx1"/>
                </a:solidFill>
              </a:rPr>
              <a:t>Desenvolvida em C#</a:t>
            </a:r>
          </a:p>
          <a:p>
            <a:r>
              <a:rPr lang="pt-PT" dirty="0">
                <a:solidFill>
                  <a:schemeClr val="tx1"/>
                </a:solidFill>
              </a:rPr>
              <a:t>Destinada a especialistas de reparações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79353E-65C3-4C2A-AC88-21AEEAC3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50" y="2812398"/>
            <a:ext cx="4435124" cy="295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9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41F49-2277-4AE5-AF4E-8D252781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PT" dirty="0"/>
              <a:t>Estrutura da Aplicação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7A559E-F70C-4078-A445-8FAEE819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numCol="2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acesso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código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instalações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duplicar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nova instalação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conexão ao dispositivo</a:t>
            </a:r>
          </a:p>
          <a:p>
            <a:pPr>
              <a:spcBef>
                <a:spcPts val="1000"/>
              </a:spcBef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configuração básica</a:t>
            </a:r>
          </a:p>
          <a:p>
            <a:pPr>
              <a:spcBef>
                <a:spcPts val="1000"/>
              </a:spcBef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menu</a:t>
            </a:r>
          </a:p>
          <a:p>
            <a:pPr>
              <a:spcBef>
                <a:spcPts val="1000"/>
              </a:spcBef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entradas ADC</a:t>
            </a:r>
          </a:p>
          <a:p>
            <a:pPr>
              <a:spcBef>
                <a:spcPts val="1000"/>
              </a:spcBef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saídas PWM</a:t>
            </a:r>
          </a:p>
          <a:p>
            <a:pPr>
              <a:spcBef>
                <a:spcPts val="1000"/>
              </a:spcBef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nova macro</a:t>
            </a:r>
          </a:p>
          <a:p>
            <a:pPr>
              <a:spcBef>
                <a:spcPts val="1000"/>
              </a:spcBef>
              <a:buSzPts val="144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Janela de macros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7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Janela de Acesso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1ª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pt-PT" dirty="0">
                <a:solidFill>
                  <a:srgbClr val="FFFFFF"/>
                </a:solidFill>
              </a:rPr>
              <a:t>execução</a:t>
            </a:r>
          </a:p>
          <a:p>
            <a:r>
              <a:rPr lang="en-US" dirty="0">
                <a:solidFill>
                  <a:srgbClr val="FFFFFF"/>
                </a:solidFill>
              </a:rPr>
              <a:t>Código de acesso</a:t>
            </a:r>
          </a:p>
          <a:p>
            <a:r>
              <a:rPr lang="pt-PT" dirty="0">
                <a:solidFill>
                  <a:srgbClr val="FFFFFF"/>
                </a:solidFill>
              </a:rPr>
              <a:t>Confirmação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pt-PT" dirty="0">
                <a:solidFill>
                  <a:srgbClr val="FFFFFF"/>
                </a:solidFill>
              </a:rPr>
              <a:t>código</a:t>
            </a:r>
          </a:p>
          <a:p>
            <a:endParaRPr lang="pt-PT" dirty="0">
              <a:solidFill>
                <a:srgbClr val="FFFFFF"/>
              </a:solidFill>
            </a:endParaRPr>
          </a:p>
          <a:p>
            <a:endParaRPr lang="pt-PT" dirty="0">
              <a:solidFill>
                <a:srgbClr val="FFFFFF"/>
              </a:solidFill>
            </a:endParaRPr>
          </a:p>
          <a:p>
            <a:r>
              <a:rPr lang="pt-PT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“Não </a:t>
            </a:r>
            <a:r>
              <a:rPr lang="en-US" dirty="0" err="1">
                <a:solidFill>
                  <a:srgbClr val="FFFFFF"/>
                </a:solidFill>
              </a:rPr>
              <a:t>mostrar</a:t>
            </a:r>
            <a:r>
              <a:rPr lang="en-US" dirty="0">
                <a:solidFill>
                  <a:srgbClr val="FFFFFF"/>
                </a:solidFill>
              </a:rPr>
              <a:t> mais”</a:t>
            </a:r>
          </a:p>
          <a:p>
            <a:r>
              <a:rPr lang="en-US" dirty="0">
                <a:solidFill>
                  <a:srgbClr val="FFFFFF"/>
                </a:solidFill>
              </a:rPr>
              <a:t>“Entrar”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5AEBB0F-50FB-4DBE-BDBA-D25172639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568" y="2345739"/>
            <a:ext cx="3435968" cy="2166521"/>
          </a:xfrm>
          <a:prstGeom prst="rect">
            <a:avLst/>
          </a:prstGeom>
          <a:noFill/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715A8BE3-1FD7-465C-96E4-61ABC3E1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1562" y="2345739"/>
            <a:ext cx="3435969" cy="2148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133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Janela de Código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2ª* execução</a:t>
            </a:r>
          </a:p>
          <a:p>
            <a:r>
              <a:rPr lang="en-US" dirty="0">
                <a:solidFill>
                  <a:srgbClr val="FFFFFF"/>
                </a:solidFill>
              </a:rPr>
              <a:t>Código de </a:t>
            </a:r>
            <a:r>
              <a:rPr lang="pt-PT" dirty="0">
                <a:solidFill>
                  <a:srgbClr val="FFFFFF"/>
                </a:solidFill>
              </a:rPr>
              <a:t>acesso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“Entrar”</a:t>
            </a:r>
          </a:p>
          <a:p>
            <a:r>
              <a:rPr lang="en-US" dirty="0">
                <a:solidFill>
                  <a:srgbClr val="FFFFFF"/>
                </a:solidFill>
              </a:rPr>
              <a:t>*Opção: “Não </a:t>
            </a:r>
            <a:r>
              <a:rPr lang="pt-PT" dirty="0">
                <a:solidFill>
                  <a:srgbClr val="FFFFFF"/>
                </a:solidFill>
              </a:rPr>
              <a:t>mostrar</a:t>
            </a:r>
            <a:r>
              <a:rPr lang="en-US" dirty="0">
                <a:solidFill>
                  <a:srgbClr val="FFFFFF"/>
                </a:solidFill>
              </a:rPr>
              <a:t> mais”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5AEBB0F-50FB-4DBE-BDBA-D25172639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5568" y="2751774"/>
            <a:ext cx="3435968" cy="1354451"/>
          </a:xfrm>
          <a:prstGeom prst="rect">
            <a:avLst/>
          </a:prstGeom>
          <a:noFill/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715A8BE3-1FD7-465C-96E4-61ABC3E1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1562" y="2726645"/>
            <a:ext cx="3435969" cy="1386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119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Janela de Instalações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Pós autenticação</a:t>
            </a:r>
          </a:p>
          <a:p>
            <a:r>
              <a:rPr lang="en-US" dirty="0">
                <a:solidFill>
                  <a:srgbClr val="FFFFFF"/>
                </a:solidFill>
              </a:rPr>
              <a:t>Lista de instalações</a:t>
            </a:r>
          </a:p>
          <a:p>
            <a:r>
              <a:rPr lang="en-US" dirty="0">
                <a:solidFill>
                  <a:srgbClr val="FFFFFF"/>
                </a:solidFill>
              </a:rPr>
              <a:t>Gerir instalações</a:t>
            </a:r>
          </a:p>
          <a:p>
            <a:r>
              <a:rPr lang="en-US" dirty="0">
                <a:solidFill>
                  <a:srgbClr val="FFFFFF"/>
                </a:solidFill>
              </a:rPr>
              <a:t>Permite escolha de </a:t>
            </a:r>
            <a:r>
              <a:rPr lang="pt-PT" dirty="0">
                <a:solidFill>
                  <a:srgbClr val="FFFFFF"/>
                </a:solidFill>
              </a:rPr>
              <a:t>instalação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E7FBBA-29D4-4062-87FD-E0D440A28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21" y="242887"/>
            <a:ext cx="4852447" cy="309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B25EB9-94BC-4999-AA63-5BF223272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0" y="3581759"/>
            <a:ext cx="4854198" cy="3095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97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08FF8-1C89-479A-84E8-096EF685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Janela de Instalações: Opções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D19FCA9-0ECF-4CDB-A434-F72A915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597864"/>
            <a:ext cx="3616348" cy="33868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Opções:</a:t>
            </a:r>
          </a:p>
          <a:p>
            <a:r>
              <a:rPr lang="en-US" dirty="0">
                <a:solidFill>
                  <a:srgbClr val="FFFFFF"/>
                </a:solidFill>
              </a:rPr>
              <a:t>“Nova” instalação</a:t>
            </a:r>
          </a:p>
          <a:p>
            <a:r>
              <a:rPr lang="en-US" dirty="0">
                <a:solidFill>
                  <a:srgbClr val="FFFFFF"/>
                </a:solidFill>
              </a:rPr>
              <a:t>“Apagar” instalação</a:t>
            </a:r>
          </a:p>
          <a:p>
            <a:r>
              <a:rPr lang="en-US" dirty="0">
                <a:solidFill>
                  <a:srgbClr val="FFFFFF"/>
                </a:solidFill>
              </a:rPr>
              <a:t>“Duplicar” instalação</a:t>
            </a:r>
          </a:p>
          <a:p>
            <a:r>
              <a:rPr lang="en-US" dirty="0">
                <a:solidFill>
                  <a:srgbClr val="FFFFFF"/>
                </a:solidFill>
              </a:rPr>
              <a:t>Escolher instalação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C91EB9-F45A-4BDF-8AF2-A220DFABC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4" y="697395"/>
            <a:ext cx="4053846" cy="325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9FC4F7-684B-4551-A059-B205E8ABD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04" y="4255918"/>
            <a:ext cx="4053525" cy="190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E4CA00-8F8D-43B7-8A7A-0160A8A4D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88" y="692103"/>
            <a:ext cx="3321192" cy="257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B25ECA-76EC-483F-9231-4CECCCBB8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72" y="3429000"/>
            <a:ext cx="2595544" cy="266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673260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618FD07854104BB648E35EFB663E60" ma:contentTypeVersion="5" ma:contentTypeDescription="Criar um novo documento." ma:contentTypeScope="" ma:versionID="6156407afa9821507bbe3f137e703ced">
  <xsd:schema xmlns:xsd="http://www.w3.org/2001/XMLSchema" xmlns:xs="http://www.w3.org/2001/XMLSchema" xmlns:p="http://schemas.microsoft.com/office/2006/metadata/properties" xmlns:ns3="626916d8-0097-425f-93bc-c367e5279714" xmlns:ns4="60f64214-4ab4-41b4-b7a0-5a1fd3aa137c" targetNamespace="http://schemas.microsoft.com/office/2006/metadata/properties" ma:root="true" ma:fieldsID="93bfc10b8ba161935821446323f8e24e" ns3:_="" ns4:_="">
    <xsd:import namespace="626916d8-0097-425f-93bc-c367e5279714"/>
    <xsd:import namespace="60f64214-4ab4-41b4-b7a0-5a1fd3aa13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916d8-0097-425f-93bc-c367e52797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64214-4ab4-41b4-b7a0-5a1fd3aa13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2721D5-8933-4B2B-A8A0-71B6EC6B65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6DE746-B790-41CF-9C16-BFFE0C387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6916d8-0097-425f-93bc-c367e5279714"/>
    <ds:schemaRef ds:uri="60f64214-4ab4-41b4-b7a0-5a1fd3aa13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8DDA1A-8829-44D0-BFC8-5DBEE2B31647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60f64214-4ab4-41b4-b7a0-5a1fd3aa137c"/>
    <ds:schemaRef ds:uri="626916d8-0097-425f-93bc-c367e527971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724</TotalTime>
  <Words>583</Words>
  <Application>Microsoft Office PowerPoint</Application>
  <PresentationFormat>Ecrã Panorâmico</PresentationFormat>
  <Paragraphs>157</Paragraphs>
  <Slides>16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Corbel</vt:lpstr>
      <vt:lpstr>Wingdings 2</vt:lpstr>
      <vt:lpstr>Moldura</vt:lpstr>
      <vt:lpstr>Relatório de Estágio</vt:lpstr>
      <vt:lpstr>Apresentação do PowerPoint</vt:lpstr>
      <vt:lpstr>Trabalho Desenvolvido</vt:lpstr>
      <vt:lpstr>Sobre a Aplicação</vt:lpstr>
      <vt:lpstr>Estrutura da Aplicação</vt:lpstr>
      <vt:lpstr>Janela de Acesso</vt:lpstr>
      <vt:lpstr>Janela de Código</vt:lpstr>
      <vt:lpstr>Janela de Instalações</vt:lpstr>
      <vt:lpstr>Janela de Instalações: Opções</vt:lpstr>
      <vt:lpstr>Janela de Configuração Básica</vt:lpstr>
      <vt:lpstr>Janela de Menu</vt:lpstr>
      <vt:lpstr>Menu: Janela de Entradas ADC</vt:lpstr>
      <vt:lpstr>Menu: Janela de Entradas PWM</vt:lpstr>
      <vt:lpstr>Menu: Janela de Nova Macro</vt:lpstr>
      <vt:lpstr>Menu: Janela de Macros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Estágio</dc:title>
  <dc:creator>Pedro Cantante</dc:creator>
  <cp:lastModifiedBy>Pedro Miguel de Almeida Cantante</cp:lastModifiedBy>
  <cp:revision>7</cp:revision>
  <dcterms:created xsi:type="dcterms:W3CDTF">2021-09-28T00:37:27Z</dcterms:created>
  <dcterms:modified xsi:type="dcterms:W3CDTF">2021-11-18T03:17:18Z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0x0101007D618FD07854104BB648E35EFB663E60</vt:lpwstr>
  </property>
</Properties>
</file>