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65" r:id="rId4"/>
    <p:sldId id="264" r:id="rId5"/>
    <p:sldId id="269" r:id="rId6"/>
    <p:sldId id="268" r:id="rId7"/>
    <p:sldId id="267" r:id="rId8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662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67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885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075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08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6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20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00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97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213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14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8E73-DB45-415E-87F1-DBF497FCA8A9}" type="datetimeFigureOut">
              <a:rPr lang="es-GT" smtClean="0"/>
              <a:t>17/09/2016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A2D9-B3F9-412E-99CC-0EB0D59E5AF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26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9" b="87418" l="7462" r="91154">
                        <a14:foregroundMark x1="73692" y1="69577" x2="83769" y2="8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-7309320" y="1232756"/>
            <a:ext cx="8371268" cy="623731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972616" y="3919662"/>
            <a:ext cx="8229600" cy="2434282"/>
          </a:xfrm>
        </p:spPr>
        <p:txBody>
          <a:bodyPr>
            <a:noAutofit/>
          </a:bodyPr>
          <a:lstStyle/>
          <a:p>
            <a:r>
              <a:rPr lang="es-GT" sz="6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</a:rPr>
              <a:t>Proyecto de algoritmos</a:t>
            </a:r>
          </a:p>
        </p:txBody>
      </p:sp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522632" cy="223224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45989" y="5912052"/>
            <a:ext cx="33421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800" b="1" cap="none" spc="0" dirty="0">
                <a:ln/>
                <a:solidFill>
                  <a:schemeClr val="accent3"/>
                </a:solidFill>
                <a:effectLst/>
              </a:rPr>
              <a:t>PEM en computación</a:t>
            </a:r>
          </a:p>
        </p:txBody>
      </p:sp>
    </p:spTree>
    <p:extLst>
      <p:ext uri="{BB962C8B-B14F-4D97-AF65-F5344CB8AC3E}">
        <p14:creationId xmlns:p14="http://schemas.microsoft.com/office/powerpoint/2010/main" val="23815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8967 -0.19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26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51620" y="764704"/>
            <a:ext cx="6660740" cy="1080120"/>
          </a:xfrm>
        </p:spPr>
        <p:txBody>
          <a:bodyPr>
            <a:normAutofit fontScale="90000"/>
          </a:bodyPr>
          <a:lstStyle/>
          <a:p>
            <a:r>
              <a:rPr lang="es-GT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Elementos a usar en proyecto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39248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Operadores</a:t>
            </a:r>
          </a:p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Bucles</a:t>
            </a:r>
          </a:p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Operadores de condición</a:t>
            </a:r>
          </a:p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Paréntesis </a:t>
            </a:r>
          </a:p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Quitar espacios  </a:t>
            </a:r>
          </a:p>
          <a:p>
            <a:pPr marL="457200" indent="-457200">
              <a:buFontTx/>
              <a:buChar char="-"/>
            </a:pPr>
            <a:r>
              <a:rPr lang="es-GT" dirty="0">
                <a:solidFill>
                  <a:schemeClr val="tx1"/>
                </a:solidFill>
              </a:rPr>
              <a:t>Vectores</a:t>
            </a:r>
          </a:p>
          <a:p>
            <a:pPr marL="457200" indent="-457200">
              <a:buFontTx/>
              <a:buChar char="-"/>
            </a:pPr>
            <a:r>
              <a:rPr lang="es-GT" dirty="0" err="1">
                <a:solidFill>
                  <a:schemeClr val="tx1"/>
                </a:solidFill>
              </a:rPr>
              <a:t>class</a:t>
            </a:r>
            <a:endParaRPr lang="es-GT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s-GT" dirty="0"/>
          </a:p>
          <a:p>
            <a:pPr marL="457200" indent="-457200">
              <a:buFontTx/>
              <a:buChar char="-"/>
            </a:pP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42607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969247" y="-39708"/>
            <a:ext cx="7772400" cy="1470025"/>
          </a:xfrm>
        </p:spPr>
        <p:txBody>
          <a:bodyPr/>
          <a:lstStyle/>
          <a:p>
            <a:r>
              <a:rPr lang="es-GT" dirty="0"/>
              <a:t>Class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72735" y="52277"/>
            <a:ext cx="5671265" cy="1550549"/>
          </a:xfrm>
        </p:spPr>
        <p:txBody>
          <a:bodyPr>
            <a:normAutofit lnSpcReduction="10000"/>
          </a:bodyPr>
          <a:lstStyle/>
          <a:p>
            <a:pPr algn="l"/>
            <a:r>
              <a:rPr lang="es-GT" sz="2400" dirty="0">
                <a:solidFill>
                  <a:schemeClr val="tx1"/>
                </a:solidFill>
              </a:rPr>
              <a:t>Es  la descripción de un grupo de objetos con propiedades (atributos), comportamientos (operaciones) relaciones y semánticas comunes</a:t>
            </a:r>
            <a:endParaRPr lang="es-GT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1515533"/>
            <a:ext cx="52565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finalizado</a:t>
            </a:r>
            <a:endParaRPr lang="es-ES" sz="1600" b="1" dirty="0">
              <a:solidFill>
                <a:srgbClr val="FF0000"/>
              </a:solidFill>
            </a:endParaRPr>
          </a:p>
          <a:p>
            <a:r>
              <a:rPr lang="en-US" sz="1100" dirty="0"/>
              <a:t>    {</a:t>
            </a:r>
            <a:endParaRPr lang="es-ES" sz="1100" dirty="0"/>
          </a:p>
          <a:p>
            <a:r>
              <a:rPr lang="en-US" sz="1100" dirty="0"/>
              <a:t>         public void </a:t>
            </a:r>
            <a:r>
              <a:rPr lang="en-US" sz="1100" dirty="0" err="1"/>
              <a:t>imprimir</a:t>
            </a:r>
            <a:r>
              <a:rPr lang="en-US" sz="1100" dirty="0"/>
              <a:t>(string[] </a:t>
            </a:r>
            <a:r>
              <a:rPr lang="en-US" sz="1100" dirty="0" err="1"/>
              <a:t>operacion</a:t>
            </a:r>
            <a:r>
              <a:rPr lang="en-US" sz="1100" dirty="0"/>
              <a:t>)</a:t>
            </a:r>
            <a:endParaRPr lang="es-ES" sz="1100" dirty="0"/>
          </a:p>
          <a:p>
            <a:r>
              <a:rPr lang="en-US" sz="1100" dirty="0"/>
              <a:t>        {</a:t>
            </a:r>
            <a:endParaRPr lang="es-ES" sz="1100" dirty="0"/>
          </a:p>
          <a:p>
            <a:r>
              <a:rPr lang="en-US" sz="1100" dirty="0"/>
              <a:t>            </a:t>
            </a:r>
            <a:r>
              <a:rPr lang="es-ES" sz="1100" dirty="0"/>
              <a:t>{</a:t>
            </a:r>
          </a:p>
          <a:p>
            <a:r>
              <a:rPr lang="es-ES" sz="1100" dirty="0"/>
              <a:t>                </a:t>
            </a:r>
            <a:r>
              <a:rPr lang="es-ES" sz="1100" dirty="0" err="1"/>
              <a:t>Console.SetCursorPosition</a:t>
            </a:r>
            <a:r>
              <a:rPr lang="es-ES" sz="1100" dirty="0"/>
              <a:t>(</a:t>
            </a:r>
            <a:r>
              <a:rPr lang="es-ES" sz="1100" dirty="0" err="1"/>
              <a:t>posx</a:t>
            </a:r>
            <a:r>
              <a:rPr lang="es-ES" sz="1100" dirty="0"/>
              <a:t>, 6); </a:t>
            </a:r>
            <a:r>
              <a:rPr lang="es-ES" sz="1100" dirty="0" err="1"/>
              <a:t>Console.WriteLine</a:t>
            </a:r>
            <a:r>
              <a:rPr lang="es-ES" sz="1100" dirty="0"/>
              <a:t>(</a:t>
            </a:r>
            <a:r>
              <a:rPr lang="es-ES" sz="1100" dirty="0" err="1"/>
              <a:t>operacion</a:t>
            </a:r>
            <a:r>
              <a:rPr lang="es-ES" sz="1100" dirty="0"/>
              <a:t>[i]);</a:t>
            </a:r>
          </a:p>
          <a:p>
            <a:r>
              <a:rPr lang="es-ES" sz="1100" dirty="0"/>
              <a:t>                </a:t>
            </a:r>
            <a:r>
              <a:rPr lang="es-ES" sz="1100" dirty="0" err="1"/>
              <a:t>posx</a:t>
            </a:r>
            <a:r>
              <a:rPr lang="es-ES" sz="1100" dirty="0"/>
              <a:t> += 1;</a:t>
            </a:r>
          </a:p>
          <a:p>
            <a:r>
              <a:rPr lang="es-ES" sz="1100" dirty="0"/>
              <a:t>            }*/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Console.SetCursorPosition</a:t>
            </a:r>
            <a:r>
              <a:rPr lang="es-ES" sz="1100" dirty="0"/>
              <a:t>(1, 4); </a:t>
            </a:r>
            <a:r>
              <a:rPr lang="es-ES" sz="1100" dirty="0" err="1"/>
              <a:t>Console.WriteLine</a:t>
            </a:r>
            <a:r>
              <a:rPr lang="es-ES" sz="1100" dirty="0"/>
              <a:t>("El Resultado Es:");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Console.SetCursorPosition</a:t>
            </a:r>
            <a:r>
              <a:rPr lang="es-ES" sz="1100" dirty="0"/>
              <a:t>(1, 5); </a:t>
            </a:r>
            <a:r>
              <a:rPr lang="es-ES" sz="1100" dirty="0" err="1"/>
              <a:t>Console.WriteLine</a:t>
            </a:r>
            <a:r>
              <a:rPr lang="es-ES" sz="1100" dirty="0"/>
              <a:t>("-------------------------------------");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Console.SetCursorPosition</a:t>
            </a:r>
            <a:r>
              <a:rPr lang="es-ES" sz="1100" dirty="0"/>
              <a:t>(15, 6); </a:t>
            </a:r>
            <a:r>
              <a:rPr lang="es-ES" sz="1100" dirty="0" err="1"/>
              <a:t>Console.WriteLine</a:t>
            </a:r>
            <a:r>
              <a:rPr lang="es-ES" sz="1100" dirty="0"/>
              <a:t>(" " + </a:t>
            </a:r>
            <a:r>
              <a:rPr lang="es-ES" sz="1100" dirty="0" err="1"/>
              <a:t>operacion</a:t>
            </a:r>
            <a:r>
              <a:rPr lang="es-ES" sz="1100" dirty="0"/>
              <a:t>[1]);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Console.SetCursorPosition</a:t>
            </a:r>
            <a:r>
              <a:rPr lang="es-ES" sz="1100" dirty="0"/>
              <a:t>(1, 7); </a:t>
            </a:r>
            <a:r>
              <a:rPr lang="es-ES" sz="1100" dirty="0" err="1"/>
              <a:t>Console.WriteLine</a:t>
            </a:r>
            <a:r>
              <a:rPr lang="es-ES" sz="1100" dirty="0"/>
              <a:t>("-------------------------------------");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Console.ReadKey</a:t>
            </a:r>
            <a:r>
              <a:rPr lang="es-ES" sz="1100" dirty="0"/>
              <a:t>();</a:t>
            </a:r>
          </a:p>
          <a:p>
            <a:r>
              <a:rPr lang="es-ES" sz="1100" dirty="0"/>
              <a:t>        </a:t>
            </a:r>
            <a:r>
              <a:rPr lang="en-US" sz="1100" dirty="0"/>
              <a:t>}</a:t>
            </a:r>
            <a:endParaRPr lang="es-ES" sz="1100" dirty="0"/>
          </a:p>
          <a:p>
            <a:r>
              <a:rPr lang="en-US" sz="1100" dirty="0"/>
              <a:t>    }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20522" y="4802352"/>
            <a:ext cx="468263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s-ES" sz="1600" b="1" dirty="0">
                <a:solidFill>
                  <a:srgbClr val="FF0000"/>
                </a:solidFill>
              </a:rPr>
              <a:t>espacios</a:t>
            </a:r>
          </a:p>
          <a:p>
            <a:r>
              <a:rPr lang="en-US" sz="1100" dirty="0"/>
              <a:t>    {</a:t>
            </a:r>
            <a:endParaRPr lang="es-ES" sz="1100" dirty="0"/>
          </a:p>
          <a:p>
            <a:r>
              <a:rPr lang="en-US" sz="1100" dirty="0"/>
              <a:t>         public void </a:t>
            </a:r>
            <a:r>
              <a:rPr lang="en-US" sz="1100" dirty="0" err="1"/>
              <a:t>buscaresp</a:t>
            </a:r>
            <a:r>
              <a:rPr lang="en-US" sz="1100" dirty="0"/>
              <a:t>(byte </a:t>
            </a:r>
            <a:r>
              <a:rPr lang="en-US" sz="1100" dirty="0" err="1"/>
              <a:t>pcdo</a:t>
            </a:r>
            <a:r>
              <a:rPr lang="en-US" sz="1100" dirty="0"/>
              <a:t>, byte </a:t>
            </a:r>
            <a:r>
              <a:rPr lang="en-US" sz="1100" dirty="0" err="1"/>
              <a:t>pato</a:t>
            </a:r>
            <a:r>
              <a:rPr lang="en-US" sz="1100" dirty="0"/>
              <a:t>, string[] </a:t>
            </a:r>
            <a:r>
              <a:rPr lang="en-US" sz="1100" dirty="0" err="1"/>
              <a:t>operacion</a:t>
            </a:r>
            <a:r>
              <a:rPr lang="en-US" sz="1100" dirty="0"/>
              <a:t>)</a:t>
            </a:r>
            <a:endParaRPr lang="es-ES" sz="1100" dirty="0"/>
          </a:p>
          <a:p>
            <a:r>
              <a:rPr lang="en-US" sz="1100" dirty="0"/>
              <a:t>        </a:t>
            </a:r>
            <a:r>
              <a:rPr lang="es-ES" sz="1100" dirty="0"/>
              <a:t>{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string</a:t>
            </a:r>
            <a:r>
              <a:rPr lang="es-ES" sz="1100" dirty="0"/>
              <a:t> cambio;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pcdo</a:t>
            </a:r>
            <a:r>
              <a:rPr lang="es-ES" sz="1100" dirty="0"/>
              <a:t> -= 2;</a:t>
            </a:r>
          </a:p>
          <a:p>
            <a:r>
              <a:rPr lang="es-ES" sz="1100" dirty="0"/>
              <a:t>             </a:t>
            </a:r>
            <a:r>
              <a:rPr lang="es-ES" sz="1100" dirty="0" err="1"/>
              <a:t>for</a:t>
            </a:r>
            <a:r>
              <a:rPr lang="es-ES" sz="1100" dirty="0"/>
              <a:t> (; pato &lt;= </a:t>
            </a:r>
            <a:r>
              <a:rPr lang="es-ES" sz="1100" dirty="0" err="1"/>
              <a:t>pcdo</a:t>
            </a:r>
            <a:r>
              <a:rPr lang="es-ES" sz="1100" dirty="0"/>
              <a:t>; pato++) </a:t>
            </a:r>
          </a:p>
          <a:p>
            <a:r>
              <a:rPr lang="es-ES" sz="1100" dirty="0"/>
              <a:t>            {</a:t>
            </a:r>
          </a:p>
          <a:p>
            <a:r>
              <a:rPr lang="es-ES" sz="1100" dirty="0"/>
              <a:t>                </a:t>
            </a:r>
            <a:r>
              <a:rPr lang="es-ES" sz="1100" dirty="0" err="1"/>
              <a:t>if</a:t>
            </a:r>
            <a:r>
              <a:rPr lang="es-ES" sz="1100" dirty="0"/>
              <a:t> (</a:t>
            </a:r>
            <a:r>
              <a:rPr lang="es-ES" sz="1100" dirty="0" err="1"/>
              <a:t>operacion</a:t>
            </a:r>
            <a:r>
              <a:rPr lang="es-ES" sz="1100" dirty="0"/>
              <a:t>[pato] == " ")</a:t>
            </a:r>
          </a:p>
          <a:p>
            <a:r>
              <a:rPr lang="es-ES" sz="1100" dirty="0"/>
              <a:t>                {</a:t>
            </a:r>
          </a:p>
          <a:p>
            <a:r>
              <a:rPr lang="es-ES" sz="1100" dirty="0"/>
              <a:t>                    pato += 2;</a:t>
            </a:r>
          </a:p>
          <a:p>
            <a:r>
              <a:rPr lang="es-ES" sz="1100" dirty="0"/>
              <a:t>                    cambio = </a:t>
            </a:r>
            <a:r>
              <a:rPr lang="es-ES" sz="1100" dirty="0" err="1"/>
              <a:t>operacion</a:t>
            </a:r>
            <a:r>
              <a:rPr lang="es-ES" sz="1100" dirty="0"/>
              <a:t>[pato];</a:t>
            </a:r>
          </a:p>
          <a:p>
            <a:r>
              <a:rPr lang="es-ES" sz="1100" dirty="0"/>
              <a:t>                    pato -= 2;</a:t>
            </a:r>
          </a:p>
          <a:p>
            <a:r>
              <a:rPr lang="es-ES" sz="1100" dirty="0"/>
              <a:t>                    </a:t>
            </a:r>
            <a:r>
              <a:rPr lang="es-ES" sz="1100" dirty="0" err="1"/>
              <a:t>operacion</a:t>
            </a:r>
            <a:r>
              <a:rPr lang="es-ES" sz="1100" dirty="0"/>
              <a:t>[pato] = cambio;</a:t>
            </a:r>
          </a:p>
          <a:p>
            <a:r>
              <a:rPr lang="es-ES" sz="1100" dirty="0"/>
              <a:t>                    pato += 2;</a:t>
            </a:r>
          </a:p>
          <a:p>
            <a:r>
              <a:rPr lang="es-ES" sz="1100" dirty="0"/>
              <a:t>                    </a:t>
            </a:r>
            <a:r>
              <a:rPr lang="es-ES" sz="1100" dirty="0" err="1"/>
              <a:t>operacion</a:t>
            </a:r>
            <a:r>
              <a:rPr lang="es-ES" sz="1100" dirty="0"/>
              <a:t>[pato] = " ";</a:t>
            </a:r>
          </a:p>
          <a:p>
            <a:r>
              <a:rPr lang="es-ES" sz="1100" dirty="0"/>
              <a:t>                    pato -= 2;</a:t>
            </a:r>
          </a:p>
          <a:p>
            <a:r>
              <a:rPr lang="es-ES" sz="1100" dirty="0"/>
              <a:t>                }</a:t>
            </a:r>
          </a:p>
          <a:p>
            <a:r>
              <a:rPr lang="es-ES" sz="1100" dirty="0"/>
              <a:t>            }</a:t>
            </a:r>
          </a:p>
          <a:p>
            <a:r>
              <a:rPr lang="es-ES" sz="1100" dirty="0"/>
              <a:t> }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615248" y="1842569"/>
            <a:ext cx="4608512" cy="599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titulo</a:t>
            </a:r>
            <a:endParaRPr lang="es-ES" sz="1600" b="1" dirty="0">
              <a:solidFill>
                <a:srgbClr val="FF0000"/>
              </a:solidFill>
            </a:endParaRPr>
          </a:p>
          <a:p>
            <a:r>
              <a:rPr lang="en-US" sz="1050" dirty="0"/>
              <a:t>    {</a:t>
            </a:r>
            <a:endParaRPr lang="es-ES" sz="1050" dirty="0"/>
          </a:p>
          <a:p>
            <a:r>
              <a:rPr lang="en-US" sz="1050" dirty="0"/>
              <a:t>        static void Main(string[] </a:t>
            </a:r>
            <a:r>
              <a:rPr lang="en-US" sz="1050" dirty="0" err="1"/>
              <a:t>args</a:t>
            </a:r>
            <a:r>
              <a:rPr lang="en-US" sz="1050" dirty="0"/>
              <a:t>)</a:t>
            </a:r>
            <a:endParaRPr lang="es-ES" sz="1050" dirty="0"/>
          </a:p>
          <a:p>
            <a:r>
              <a:rPr lang="en-US" sz="1050" dirty="0"/>
              <a:t>        </a:t>
            </a:r>
            <a:r>
              <a:rPr lang="es-ES" sz="1050" dirty="0"/>
              <a:t>{</a:t>
            </a:r>
          </a:p>
          <a:p>
            <a:r>
              <a:rPr lang="es-ES" sz="1050" dirty="0"/>
              <a:t>            </a:t>
            </a:r>
            <a:r>
              <a:rPr lang="es-ES" sz="1050" dirty="0" err="1"/>
              <a:t>Console.WriteLine</a:t>
            </a:r>
            <a:r>
              <a:rPr lang="es-ES" sz="1050" dirty="0"/>
              <a:t>("             Escribe una </a:t>
            </a:r>
            <a:r>
              <a:rPr lang="es-ES" sz="1050" dirty="0" err="1"/>
              <a:t>expresion</a:t>
            </a:r>
            <a:r>
              <a:rPr lang="es-ES" sz="1050" dirty="0"/>
              <a:t> Matemática \n ");</a:t>
            </a:r>
          </a:p>
          <a:p>
            <a:r>
              <a:rPr lang="es-ES" sz="1050" dirty="0"/>
              <a:t>            </a:t>
            </a:r>
            <a:r>
              <a:rPr lang="es-ES" sz="1050" dirty="0" err="1"/>
              <a:t>Console.Title</a:t>
            </a:r>
            <a:r>
              <a:rPr lang="es-ES" sz="1050" dirty="0"/>
              <a:t> = ("Creado por: ----Taylor ");</a:t>
            </a:r>
          </a:p>
          <a:p>
            <a:r>
              <a:rPr lang="es-ES" sz="1050" dirty="0"/>
              <a:t>            </a:t>
            </a:r>
            <a:r>
              <a:rPr lang="en-US" sz="1050" dirty="0"/>
              <a:t>string[] </a:t>
            </a:r>
            <a:r>
              <a:rPr lang="en-US" sz="1050" dirty="0" err="1"/>
              <a:t>operacion</a:t>
            </a:r>
            <a:r>
              <a:rPr lang="en-US" sz="1050" dirty="0"/>
              <a:t> = new string[23];</a:t>
            </a:r>
            <a:endParaRPr lang="es-ES" sz="1050" dirty="0"/>
          </a:p>
          <a:p>
            <a:r>
              <a:rPr lang="en-US" sz="1050" dirty="0"/>
              <a:t>            byte </a:t>
            </a:r>
            <a:r>
              <a:rPr lang="en-US" sz="1050" dirty="0" err="1"/>
              <a:t>pos</a:t>
            </a:r>
            <a:r>
              <a:rPr lang="en-US" sz="1050" dirty="0"/>
              <a:t> = 1, </a:t>
            </a:r>
            <a:r>
              <a:rPr lang="en-US" sz="1050" dirty="0" err="1"/>
              <a:t>pfin</a:t>
            </a:r>
            <a:r>
              <a:rPr lang="en-US" sz="1050" dirty="0"/>
              <a:t> = 0;</a:t>
            </a:r>
            <a:endParaRPr lang="es-ES" sz="1050" dirty="0"/>
          </a:p>
          <a:p>
            <a:r>
              <a:rPr lang="en-US" sz="1050" dirty="0"/>
              <a:t>            string temp1, temp2 = " ";</a:t>
            </a:r>
            <a:endParaRPr lang="es-ES" sz="1050" dirty="0"/>
          </a:p>
          <a:p>
            <a:r>
              <a:rPr lang="en-US" sz="1050" dirty="0"/>
              <a:t>            </a:t>
            </a:r>
            <a:r>
              <a:rPr lang="en-US" sz="1050" dirty="0" err="1"/>
              <a:t>partedos</a:t>
            </a:r>
            <a:r>
              <a:rPr lang="en-US" sz="1050" dirty="0"/>
              <a:t> </a:t>
            </a:r>
            <a:r>
              <a:rPr lang="en-US" sz="1050" dirty="0" err="1"/>
              <a:t>enviar</a:t>
            </a:r>
            <a:r>
              <a:rPr lang="en-US" sz="1050" dirty="0"/>
              <a:t> = new </a:t>
            </a:r>
            <a:r>
              <a:rPr lang="en-US" sz="1050" dirty="0" err="1"/>
              <a:t>partedos</a:t>
            </a:r>
            <a:r>
              <a:rPr lang="en-US" sz="1050" dirty="0"/>
              <a:t>();</a:t>
            </a:r>
            <a:endParaRPr lang="es-ES" sz="1050" dirty="0"/>
          </a:p>
          <a:p>
            <a:r>
              <a:rPr lang="en-US" sz="1050" dirty="0"/>
              <a:t>            </a:t>
            </a:r>
            <a:r>
              <a:rPr lang="es-ES" sz="1050" dirty="0"/>
              <a:t>parte3 final = new parte3();</a:t>
            </a:r>
          </a:p>
          <a:p>
            <a:r>
              <a:rPr lang="es-ES" sz="1050" dirty="0"/>
              <a:t> </a:t>
            </a:r>
          </a:p>
          <a:p>
            <a:r>
              <a:rPr lang="es-ES" sz="1050" dirty="0"/>
              <a:t>            </a:t>
            </a:r>
            <a:r>
              <a:rPr lang="es-ES" sz="1050" dirty="0" err="1"/>
              <a:t>operacion</a:t>
            </a:r>
            <a:r>
              <a:rPr lang="es-ES" sz="1050" dirty="0"/>
              <a:t>[0] = "("; </a:t>
            </a:r>
            <a:r>
              <a:rPr lang="es-ES" sz="1050" dirty="0" err="1"/>
              <a:t>operacion</a:t>
            </a:r>
            <a:r>
              <a:rPr lang="es-ES" sz="1050" dirty="0"/>
              <a:t>[19] = ")";</a:t>
            </a:r>
          </a:p>
          <a:p>
            <a:r>
              <a:rPr lang="es-ES" sz="1050" dirty="0"/>
              <a:t> </a:t>
            </a:r>
          </a:p>
          <a:p>
            <a:r>
              <a:rPr lang="es-ES" sz="1050" dirty="0"/>
              <a:t>            </a:t>
            </a:r>
            <a:r>
              <a:rPr lang="en-US" sz="1050" dirty="0"/>
              <a:t>do</a:t>
            </a:r>
            <a:endParaRPr lang="es-ES" sz="1050" dirty="0"/>
          </a:p>
          <a:p>
            <a:r>
              <a:rPr lang="en-US" sz="1050" dirty="0"/>
              <a:t>            {</a:t>
            </a:r>
            <a:endParaRPr lang="es-ES" sz="1050" dirty="0"/>
          </a:p>
          <a:p>
            <a:r>
              <a:rPr lang="en-US" sz="1050" dirty="0"/>
              <a:t>                temp1 = </a:t>
            </a:r>
            <a:r>
              <a:rPr lang="en-US" sz="1050" dirty="0" err="1"/>
              <a:t>Convert.ToString</a:t>
            </a:r>
            <a:r>
              <a:rPr lang="en-US" sz="1050" dirty="0"/>
              <a:t>(</a:t>
            </a:r>
            <a:r>
              <a:rPr lang="en-US" sz="1050" dirty="0" err="1"/>
              <a:t>Console.ReadKey</a:t>
            </a:r>
            <a:r>
              <a:rPr lang="en-US" sz="1050" dirty="0"/>
              <a:t>().</a:t>
            </a:r>
            <a:r>
              <a:rPr lang="en-US" sz="1050" dirty="0" err="1"/>
              <a:t>KeyChar</a:t>
            </a:r>
            <a:r>
              <a:rPr lang="en-US" sz="1050" dirty="0"/>
              <a:t>);</a:t>
            </a:r>
            <a:endParaRPr lang="es-ES" sz="1050" dirty="0"/>
          </a:p>
          <a:p>
            <a:r>
              <a:rPr lang="en-US" sz="1050" dirty="0"/>
              <a:t> </a:t>
            </a:r>
            <a:endParaRPr lang="es-ES" sz="1050" dirty="0"/>
          </a:p>
          <a:p>
            <a:r>
              <a:rPr lang="en-US" sz="1050" dirty="0"/>
              <a:t>                if (temp1 != "\r")</a:t>
            </a:r>
            <a:endParaRPr lang="es-ES" sz="1050" dirty="0"/>
          </a:p>
          <a:p>
            <a:r>
              <a:rPr lang="en-US" sz="1050" dirty="0"/>
              <a:t>                {</a:t>
            </a:r>
            <a:endParaRPr lang="es-ES" sz="1050" dirty="0"/>
          </a:p>
          <a:p>
            <a:r>
              <a:rPr lang="en-US" sz="1050" dirty="0"/>
              <a:t>                    if (temp2 == " ")</a:t>
            </a:r>
            <a:endParaRPr lang="es-ES" sz="1050" dirty="0"/>
          </a:p>
          <a:p>
            <a:r>
              <a:rPr lang="en-US" sz="1050" dirty="0"/>
              <a:t>                    {</a:t>
            </a:r>
            <a:endParaRPr lang="es-ES" sz="1050" dirty="0"/>
          </a:p>
          <a:p>
            <a:r>
              <a:rPr lang="en-US" sz="1050" dirty="0"/>
              <a:t> </a:t>
            </a:r>
            <a:endParaRPr lang="es-ES" sz="1050" dirty="0"/>
          </a:p>
          <a:p>
            <a:r>
              <a:rPr lang="en-US" sz="1050" dirty="0"/>
              <a:t>                        if (temp1 == "+" || temp1 == "(" || temp1 == ")" || temp1 == "-" || temp1 == "*" || temp1 == "/")</a:t>
            </a:r>
            <a:endParaRPr lang="es-ES" sz="1050" dirty="0"/>
          </a:p>
          <a:p>
            <a:r>
              <a:rPr lang="en-US" sz="1050" dirty="0"/>
              <a:t>                        </a:t>
            </a:r>
            <a:r>
              <a:rPr lang="es-ES" sz="1050" dirty="0"/>
              <a:t>{</a:t>
            </a:r>
          </a:p>
          <a:p>
            <a:r>
              <a:rPr lang="es-ES" sz="1050" dirty="0"/>
              <a:t>                            </a:t>
            </a:r>
            <a:r>
              <a:rPr lang="es-ES" sz="1050" dirty="0" err="1"/>
              <a:t>operacion</a:t>
            </a:r>
            <a:r>
              <a:rPr lang="es-ES" sz="1050" dirty="0"/>
              <a:t>[pos] = temp1;</a:t>
            </a:r>
          </a:p>
          <a:p>
            <a:r>
              <a:rPr lang="es-ES" sz="1050" dirty="0"/>
              <a:t>                            pos++;</a:t>
            </a:r>
          </a:p>
          <a:p>
            <a:r>
              <a:rPr lang="es-ES" sz="1050" dirty="0"/>
              <a:t> </a:t>
            </a:r>
          </a:p>
          <a:p>
            <a:r>
              <a:rPr lang="es-ES" sz="1050" dirty="0"/>
              <a:t>                        }</a:t>
            </a:r>
          </a:p>
          <a:p>
            <a:r>
              <a:rPr lang="es-ES" sz="1050" dirty="0"/>
              <a:t>                        </a:t>
            </a:r>
            <a:r>
              <a:rPr lang="es-ES" sz="1050" dirty="0" err="1"/>
              <a:t>else</a:t>
            </a:r>
            <a:endParaRPr lang="es-ES" sz="1050" dirty="0"/>
          </a:p>
          <a:p>
            <a:r>
              <a:rPr lang="es-ES" sz="1050" dirty="0"/>
              <a:t>                        {</a:t>
            </a:r>
          </a:p>
          <a:p>
            <a:r>
              <a:rPr lang="es-ES" sz="1050" dirty="0"/>
              <a:t>                            </a:t>
            </a:r>
            <a:r>
              <a:rPr lang="es-ES" sz="1050" dirty="0" err="1"/>
              <a:t>operacion</a:t>
            </a:r>
            <a:r>
              <a:rPr lang="es-ES" sz="1050" dirty="0"/>
              <a:t>[pos] = </a:t>
            </a:r>
            <a:r>
              <a:rPr lang="es-ES" sz="1050" dirty="0" err="1"/>
              <a:t>operacion</a:t>
            </a:r>
            <a:r>
              <a:rPr lang="es-ES" sz="1050" dirty="0"/>
              <a:t>[pos] + temp1;</a:t>
            </a:r>
          </a:p>
          <a:p>
            <a:r>
              <a:rPr lang="es-ES" sz="1050" dirty="0"/>
              <a:t>                        }</a:t>
            </a:r>
          </a:p>
          <a:p>
            <a:r>
              <a:rPr lang="es-ES" sz="1050" dirty="0"/>
              <a:t> </a:t>
            </a:r>
          </a:p>
          <a:p>
            <a:r>
              <a:rPr lang="es-ES" sz="1050" dirty="0"/>
              <a:t>                    }</a:t>
            </a:r>
            <a:endParaRPr lang="es-ES" dirty="0"/>
          </a:p>
        </p:txBody>
      </p:sp>
      <p:sp>
        <p:nvSpPr>
          <p:cNvPr id="9" name="Abrir llave 8"/>
          <p:cNvSpPr/>
          <p:nvPr/>
        </p:nvSpPr>
        <p:spPr>
          <a:xfrm>
            <a:off x="3167970" y="0"/>
            <a:ext cx="580844" cy="131368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6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GT" dirty="0">
                <a:solidFill>
                  <a:srgbClr val="FFFF00"/>
                </a:solidFill>
              </a:rPr>
              <a:t>Quita espacio entre los </a:t>
            </a:r>
            <a:r>
              <a:rPr lang="es-GT" dirty="0" err="1">
                <a:solidFill>
                  <a:srgbClr val="FFFF00"/>
                </a:solidFill>
              </a:rPr>
              <a:t>numeros</a:t>
            </a:r>
            <a:endParaRPr lang="es-GT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4824536"/>
          </a:xfrm>
        </p:spPr>
        <p:txBody>
          <a:bodyPr>
            <a:normAutofit fontScale="32500" lnSpcReduction="20000"/>
          </a:bodyPr>
          <a:lstStyle/>
          <a:p>
            <a:pPr algn="l"/>
            <a:endParaRPr lang="es-ES" dirty="0"/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        public void </a:t>
            </a:r>
            <a:r>
              <a:rPr lang="en-US" sz="4000" dirty="0" err="1">
                <a:solidFill>
                  <a:schemeClr val="tx1"/>
                </a:solidFill>
              </a:rPr>
              <a:t>buscaresp</a:t>
            </a:r>
            <a:r>
              <a:rPr lang="en-US" sz="4000" dirty="0">
                <a:solidFill>
                  <a:schemeClr val="tx1"/>
                </a:solidFill>
              </a:rPr>
              <a:t>(byte </a:t>
            </a:r>
            <a:r>
              <a:rPr lang="en-US" sz="4000" dirty="0" err="1">
                <a:solidFill>
                  <a:schemeClr val="tx1"/>
                </a:solidFill>
              </a:rPr>
              <a:t>pcdo</a:t>
            </a:r>
            <a:r>
              <a:rPr lang="en-US" sz="4000" dirty="0">
                <a:solidFill>
                  <a:schemeClr val="tx1"/>
                </a:solidFill>
              </a:rPr>
              <a:t>, byte </a:t>
            </a:r>
            <a:r>
              <a:rPr lang="en-US" sz="4000" dirty="0" err="1">
                <a:solidFill>
                  <a:schemeClr val="tx1"/>
                </a:solidFill>
              </a:rPr>
              <a:t>pato</a:t>
            </a:r>
            <a:r>
              <a:rPr lang="en-US" sz="4000" dirty="0">
                <a:solidFill>
                  <a:schemeClr val="tx1"/>
                </a:solidFill>
              </a:rPr>
              <a:t>, string[] </a:t>
            </a:r>
            <a:r>
              <a:rPr lang="en-US" sz="4000" dirty="0" err="1">
                <a:solidFill>
                  <a:schemeClr val="tx1"/>
                </a:solidFill>
              </a:rPr>
              <a:t>operacion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{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string</a:t>
            </a:r>
            <a:r>
              <a:rPr lang="es-ES" sz="4000" dirty="0">
                <a:solidFill>
                  <a:schemeClr val="tx1"/>
                </a:solidFill>
              </a:rPr>
              <a:t> cambio;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pcdo</a:t>
            </a:r>
            <a:r>
              <a:rPr lang="es-ES" sz="4000" dirty="0">
                <a:solidFill>
                  <a:schemeClr val="tx1"/>
                </a:solidFill>
              </a:rPr>
              <a:t> -= 2;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for</a:t>
            </a:r>
            <a:r>
              <a:rPr lang="es-ES" sz="4000" dirty="0">
                <a:solidFill>
                  <a:schemeClr val="tx1"/>
                </a:solidFill>
              </a:rPr>
              <a:t> (; pato &lt;= </a:t>
            </a:r>
            <a:r>
              <a:rPr lang="es-ES" sz="4000" dirty="0" err="1">
                <a:solidFill>
                  <a:schemeClr val="tx1"/>
                </a:solidFill>
              </a:rPr>
              <a:t>pcdo</a:t>
            </a:r>
            <a:r>
              <a:rPr lang="es-ES" sz="4000" dirty="0">
                <a:solidFill>
                  <a:schemeClr val="tx1"/>
                </a:solidFill>
              </a:rPr>
              <a:t>; pato++)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</a:t>
            </a:r>
            <a:r>
              <a:rPr lang="es-ES" sz="4000" dirty="0" err="1">
                <a:solidFill>
                  <a:schemeClr val="tx1"/>
                </a:solidFill>
              </a:rPr>
              <a:t>if</a:t>
            </a:r>
            <a:r>
              <a:rPr lang="es-ES" sz="4000" dirty="0">
                <a:solidFill>
                  <a:schemeClr val="tx1"/>
                </a:solidFill>
              </a:rPr>
              <a:t> (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[pato] == " ")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pato += 2;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cambio =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[pato];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pato -= 2;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[pato] = cambio;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pato += 2;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[pato] = " ";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pato -= 2;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}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}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}</a:t>
            </a:r>
          </a:p>
          <a:p>
            <a:endParaRPr lang="es-ES" sz="4000" dirty="0">
              <a:solidFill>
                <a:schemeClr val="tx1"/>
              </a:solidFill>
            </a:endParaRPr>
          </a:p>
          <a:p>
            <a:endParaRPr lang="es-ES" sz="40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s-GT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s-GT" b="1" dirty="0"/>
              <a:t>Organizar los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7360" y="1802680"/>
            <a:ext cx="6400800" cy="472266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s-ES" dirty="0"/>
              <a:t> </a:t>
            </a:r>
            <a:r>
              <a:rPr lang="es-ES" b="1" dirty="0" err="1">
                <a:solidFill>
                  <a:schemeClr val="tx1"/>
                </a:solidFill>
              </a:rPr>
              <a:t>public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void</a:t>
            </a:r>
            <a:r>
              <a:rPr lang="es-ES" b="1" dirty="0">
                <a:solidFill>
                  <a:schemeClr val="tx1"/>
                </a:solidFill>
              </a:rPr>
              <a:t> organiza(byte </a:t>
            </a:r>
            <a:r>
              <a:rPr lang="es-ES" b="1" dirty="0" err="1">
                <a:solidFill>
                  <a:schemeClr val="tx1"/>
                </a:solidFill>
              </a:rPr>
              <a:t>pcdo</a:t>
            </a:r>
            <a:r>
              <a:rPr lang="es-ES" b="1" dirty="0">
                <a:solidFill>
                  <a:schemeClr val="tx1"/>
                </a:solidFill>
              </a:rPr>
              <a:t>, byte pato, </a:t>
            </a:r>
            <a:r>
              <a:rPr lang="es-ES" b="1" dirty="0" err="1">
                <a:solidFill>
                  <a:schemeClr val="tx1"/>
                </a:solidFill>
              </a:rPr>
              <a:t>string</a:t>
            </a:r>
            <a:r>
              <a:rPr lang="es-ES" b="1" dirty="0">
                <a:solidFill>
                  <a:schemeClr val="tx1"/>
                </a:solidFill>
              </a:rPr>
              <a:t>[] </a:t>
            </a:r>
            <a:r>
              <a:rPr lang="es-ES" b="1" dirty="0" err="1">
                <a:solidFill>
                  <a:schemeClr val="tx1"/>
                </a:solidFill>
              </a:rPr>
              <a:t>operacion</a:t>
            </a:r>
            <a:r>
              <a:rPr lang="es-ES" b="1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{</a:t>
            </a:r>
          </a:p>
          <a:p>
            <a:pPr algn="l"/>
            <a:endParaRPr lang="es-ES" b="1" dirty="0">
              <a:solidFill>
                <a:schemeClr val="tx1"/>
              </a:solidFill>
            </a:endParaRPr>
          </a:p>
          <a:p>
            <a:pPr algn="l"/>
            <a:r>
              <a:rPr lang="it-IT" b="1" dirty="0">
                <a:solidFill>
                  <a:schemeClr val="tx1"/>
                </a:solidFill>
              </a:rPr>
              <a:t>            byte ultimo = 0; string cambio; byte posb = 0;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</a:t>
            </a:r>
            <a:r>
              <a:rPr lang="es-ES" b="1" dirty="0" err="1">
                <a:solidFill>
                  <a:schemeClr val="tx1"/>
                </a:solidFill>
              </a:rPr>
              <a:t>pcdo</a:t>
            </a:r>
            <a:r>
              <a:rPr lang="es-ES" b="1" dirty="0">
                <a:solidFill>
                  <a:schemeClr val="tx1"/>
                </a:solidFill>
              </a:rPr>
              <a:t> = 19;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</a:t>
            </a:r>
            <a:r>
              <a:rPr lang="es-ES" b="1" dirty="0" err="1">
                <a:solidFill>
                  <a:schemeClr val="tx1"/>
                </a:solidFill>
              </a:rPr>
              <a:t>while</a:t>
            </a:r>
            <a:r>
              <a:rPr lang="es-ES" b="1" dirty="0">
                <a:solidFill>
                  <a:schemeClr val="tx1"/>
                </a:solidFill>
              </a:rPr>
              <a:t> (</a:t>
            </a:r>
            <a:r>
              <a:rPr lang="es-ES" b="1" dirty="0" err="1">
                <a:solidFill>
                  <a:schemeClr val="tx1"/>
                </a:solidFill>
              </a:rPr>
              <a:t>pcdo</a:t>
            </a:r>
            <a:r>
              <a:rPr lang="es-ES" b="1" dirty="0">
                <a:solidFill>
                  <a:schemeClr val="tx1"/>
                </a:solidFill>
              </a:rPr>
              <a:t> &gt;= 1)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{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ultimo = </a:t>
            </a:r>
            <a:r>
              <a:rPr lang="es-ES" b="1" dirty="0" err="1">
                <a:solidFill>
                  <a:schemeClr val="tx1"/>
                </a:solidFill>
              </a:rPr>
              <a:t>pcdo</a:t>
            </a:r>
            <a:r>
              <a:rPr lang="es-ES" b="1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</a:t>
            </a:r>
            <a:r>
              <a:rPr lang="es-ES" b="1" dirty="0" err="1">
                <a:solidFill>
                  <a:schemeClr val="tx1"/>
                </a:solidFill>
              </a:rPr>
              <a:t>while</a:t>
            </a:r>
            <a:r>
              <a:rPr lang="es-ES" b="1" dirty="0">
                <a:solidFill>
                  <a:schemeClr val="tx1"/>
                </a:solidFill>
              </a:rPr>
              <a:t> (ultimo &gt;= 1)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{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 = </a:t>
            </a:r>
            <a:r>
              <a:rPr lang="es-ES" b="1" dirty="0" err="1">
                <a:solidFill>
                  <a:schemeClr val="tx1"/>
                </a:solidFill>
              </a:rPr>
              <a:t>Convert.ToByte</a:t>
            </a:r>
            <a:r>
              <a:rPr lang="es-ES" b="1" dirty="0">
                <a:solidFill>
                  <a:schemeClr val="tx1"/>
                </a:solidFill>
              </a:rPr>
              <a:t>(ultimo - 1);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</a:t>
            </a:r>
            <a:r>
              <a:rPr lang="es-ES" b="1" dirty="0" err="1">
                <a:solidFill>
                  <a:schemeClr val="tx1"/>
                </a:solidFill>
              </a:rPr>
              <a:t>if</a:t>
            </a:r>
            <a:r>
              <a:rPr lang="es-ES" b="1" dirty="0">
                <a:solidFill>
                  <a:schemeClr val="tx1"/>
                </a:solidFill>
              </a:rPr>
              <a:t> (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 != 255)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{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</a:t>
            </a:r>
            <a:r>
              <a:rPr lang="es-ES" b="1" dirty="0" err="1">
                <a:solidFill>
                  <a:schemeClr val="tx1"/>
                </a:solidFill>
              </a:rPr>
              <a:t>while</a:t>
            </a:r>
            <a:r>
              <a:rPr lang="es-ES" b="1" dirty="0">
                <a:solidFill>
                  <a:schemeClr val="tx1"/>
                </a:solidFill>
              </a:rPr>
              <a:t> (((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 != 255) &amp;&amp; (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 &gt;= 0)) &amp;&amp; (</a:t>
            </a:r>
            <a:r>
              <a:rPr lang="es-ES" b="1" dirty="0" err="1">
                <a:solidFill>
                  <a:schemeClr val="tx1"/>
                </a:solidFill>
              </a:rPr>
              <a:t>operacion</a:t>
            </a:r>
            <a:r>
              <a:rPr lang="es-ES" b="1" dirty="0">
                <a:solidFill>
                  <a:schemeClr val="tx1"/>
                </a:solidFill>
              </a:rPr>
              <a:t>[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] == " "))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{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    cambio = </a:t>
            </a:r>
            <a:r>
              <a:rPr lang="es-ES" b="1" dirty="0" err="1">
                <a:solidFill>
                  <a:schemeClr val="tx1"/>
                </a:solidFill>
              </a:rPr>
              <a:t>operacion</a:t>
            </a:r>
            <a:r>
              <a:rPr lang="es-ES" b="1" dirty="0">
                <a:solidFill>
                  <a:schemeClr val="tx1"/>
                </a:solidFill>
              </a:rPr>
              <a:t>[ultimo];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    </a:t>
            </a:r>
            <a:r>
              <a:rPr lang="es-ES" b="1" dirty="0" err="1">
                <a:solidFill>
                  <a:schemeClr val="tx1"/>
                </a:solidFill>
              </a:rPr>
              <a:t>operacion</a:t>
            </a:r>
            <a:r>
              <a:rPr lang="es-ES" b="1" dirty="0">
                <a:solidFill>
                  <a:schemeClr val="tx1"/>
                </a:solidFill>
              </a:rPr>
              <a:t>[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] = cambio;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    </a:t>
            </a:r>
            <a:r>
              <a:rPr lang="es-ES" b="1" dirty="0" err="1">
                <a:solidFill>
                  <a:schemeClr val="tx1"/>
                </a:solidFill>
              </a:rPr>
              <a:t>operacion</a:t>
            </a:r>
            <a:r>
              <a:rPr lang="es-ES" b="1" dirty="0">
                <a:solidFill>
                  <a:schemeClr val="tx1"/>
                </a:solidFill>
              </a:rPr>
              <a:t>[ultimo] = " ";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    </a:t>
            </a:r>
            <a:r>
              <a:rPr lang="es-ES" b="1" dirty="0" err="1">
                <a:solidFill>
                  <a:schemeClr val="tx1"/>
                </a:solidFill>
              </a:rPr>
              <a:t>posb</a:t>
            </a:r>
            <a:r>
              <a:rPr lang="es-ES" b="1" dirty="0">
                <a:solidFill>
                  <a:schemeClr val="tx1"/>
                </a:solidFill>
              </a:rPr>
              <a:t>--;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    }</a:t>
            </a: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    }</a:t>
            </a:r>
          </a:p>
          <a:p>
            <a:pPr algn="l"/>
            <a:endParaRPr lang="es-ES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                }</a:t>
            </a:r>
          </a:p>
          <a:p>
            <a:pPr algn="l"/>
            <a:endParaRPr lang="es-ES" b="1" dirty="0">
              <a:solidFill>
                <a:schemeClr val="tx1"/>
              </a:solidFill>
            </a:endParaRPr>
          </a:p>
          <a:p>
            <a:pPr algn="l"/>
            <a:r>
              <a:rPr lang="es-ES" b="1" dirty="0">
                <a:solidFill>
                  <a:schemeClr val="tx1"/>
                </a:solidFill>
              </a:rPr>
              <a:t>}</a:t>
            </a:r>
            <a:endParaRPr lang="es-G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1152128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Operaciones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1673426"/>
            <a:ext cx="8136904" cy="475252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4000" dirty="0">
                <a:solidFill>
                  <a:schemeClr val="tx1"/>
                </a:solidFill>
              </a:rPr>
              <a:t> </a:t>
            </a:r>
            <a:r>
              <a:rPr lang="es-ES" sz="4000" dirty="0" err="1">
                <a:solidFill>
                  <a:schemeClr val="tx1"/>
                </a:solidFill>
              </a:rPr>
              <a:t>Console.WriteLine</a:t>
            </a:r>
            <a:r>
              <a:rPr lang="es-ES" sz="4000" dirty="0">
                <a:solidFill>
                  <a:schemeClr val="tx1"/>
                </a:solidFill>
              </a:rPr>
              <a:t>("             Escribe una </a:t>
            </a:r>
            <a:r>
              <a:rPr lang="es-ES" sz="4000" dirty="0" err="1">
                <a:solidFill>
                  <a:schemeClr val="tx1"/>
                </a:solidFill>
              </a:rPr>
              <a:t>expresion</a:t>
            </a:r>
            <a:r>
              <a:rPr lang="es-ES" sz="4000" dirty="0">
                <a:solidFill>
                  <a:schemeClr val="tx1"/>
                </a:solidFill>
              </a:rPr>
              <a:t> Matemática \n ");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Console.Title</a:t>
            </a:r>
            <a:r>
              <a:rPr lang="es-ES" sz="4000" dirty="0">
                <a:solidFill>
                  <a:schemeClr val="tx1"/>
                </a:solidFill>
              </a:rPr>
              <a:t> = ("Creado por: ----Taylor ");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string</a:t>
            </a:r>
            <a:r>
              <a:rPr lang="es-ES" sz="4000" dirty="0">
                <a:solidFill>
                  <a:schemeClr val="tx1"/>
                </a:solidFill>
              </a:rPr>
              <a:t>[]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 = new </a:t>
            </a:r>
            <a:r>
              <a:rPr lang="es-ES" sz="4000" dirty="0" err="1">
                <a:solidFill>
                  <a:schemeClr val="tx1"/>
                </a:solidFill>
              </a:rPr>
              <a:t>string</a:t>
            </a:r>
            <a:r>
              <a:rPr lang="es-ES" sz="4000" dirty="0">
                <a:solidFill>
                  <a:schemeClr val="tx1"/>
                </a:solidFill>
              </a:rPr>
              <a:t>[23];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byte pos = 1, </a:t>
            </a:r>
            <a:r>
              <a:rPr lang="es-ES" sz="4000" dirty="0" err="1">
                <a:solidFill>
                  <a:schemeClr val="tx1"/>
                </a:solidFill>
              </a:rPr>
              <a:t>pfin</a:t>
            </a:r>
            <a:r>
              <a:rPr lang="es-ES" sz="4000" dirty="0">
                <a:solidFill>
                  <a:schemeClr val="tx1"/>
                </a:solidFill>
              </a:rPr>
              <a:t> = 0;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string</a:t>
            </a:r>
            <a:r>
              <a:rPr lang="es-ES" sz="4000" dirty="0">
                <a:solidFill>
                  <a:schemeClr val="tx1"/>
                </a:solidFill>
              </a:rPr>
              <a:t> temp1, temp2 = " ";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espacios enviar = new espacios();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finalizado final = new finalizado();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[0] = "(";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[19] = ")";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do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temp1 = </a:t>
            </a:r>
            <a:r>
              <a:rPr lang="es-ES" sz="4000" dirty="0" err="1">
                <a:solidFill>
                  <a:schemeClr val="tx1"/>
                </a:solidFill>
              </a:rPr>
              <a:t>Convert.ToString</a:t>
            </a:r>
            <a:r>
              <a:rPr lang="es-ES" sz="4000" dirty="0">
                <a:solidFill>
                  <a:schemeClr val="tx1"/>
                </a:solidFill>
              </a:rPr>
              <a:t>(</a:t>
            </a:r>
            <a:r>
              <a:rPr lang="es-ES" sz="4000" dirty="0" err="1">
                <a:solidFill>
                  <a:schemeClr val="tx1"/>
                </a:solidFill>
              </a:rPr>
              <a:t>Console.ReadKey</a:t>
            </a:r>
            <a:r>
              <a:rPr lang="es-ES" sz="4000" dirty="0">
                <a:solidFill>
                  <a:schemeClr val="tx1"/>
                </a:solidFill>
              </a:rPr>
              <a:t>().</a:t>
            </a:r>
            <a:r>
              <a:rPr lang="es-ES" sz="4000" dirty="0" err="1">
                <a:solidFill>
                  <a:schemeClr val="tx1"/>
                </a:solidFill>
              </a:rPr>
              <a:t>KeyChar</a:t>
            </a:r>
            <a:r>
              <a:rPr lang="es-ES" sz="4000" dirty="0">
                <a:solidFill>
                  <a:schemeClr val="tx1"/>
                </a:solidFill>
              </a:rPr>
              <a:t>);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</a:t>
            </a:r>
            <a:r>
              <a:rPr lang="es-ES" sz="4000" dirty="0" err="1">
                <a:solidFill>
                  <a:schemeClr val="tx1"/>
                </a:solidFill>
              </a:rPr>
              <a:t>if</a:t>
            </a:r>
            <a:r>
              <a:rPr lang="es-ES" sz="4000" dirty="0">
                <a:solidFill>
                  <a:schemeClr val="tx1"/>
                </a:solidFill>
              </a:rPr>
              <a:t> (temp1 != "\r")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</a:t>
            </a:r>
            <a:r>
              <a:rPr lang="es-ES" sz="4000" dirty="0" err="1">
                <a:solidFill>
                  <a:schemeClr val="tx1"/>
                </a:solidFill>
              </a:rPr>
              <a:t>if</a:t>
            </a:r>
            <a:r>
              <a:rPr lang="es-ES" sz="4000" dirty="0">
                <a:solidFill>
                  <a:schemeClr val="tx1"/>
                </a:solidFill>
              </a:rPr>
              <a:t> (temp2 == " ")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{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</a:t>
            </a:r>
            <a:r>
              <a:rPr lang="es-ES" sz="4000" dirty="0" err="1">
                <a:solidFill>
                  <a:schemeClr val="tx1"/>
                </a:solidFill>
              </a:rPr>
              <a:t>if</a:t>
            </a:r>
            <a:r>
              <a:rPr lang="es-ES" sz="4000" dirty="0">
                <a:solidFill>
                  <a:schemeClr val="tx1"/>
                </a:solidFill>
              </a:rPr>
              <a:t> (temp1 == "+" || temp1 == "(" || temp1 == ")" || temp1 == "-" || temp1 == "*" || temp1 == "/")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   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[pos] = temp1;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    pos++;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}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</a:t>
            </a:r>
            <a:r>
              <a:rPr lang="es-ES" sz="4000" dirty="0" err="1">
                <a:solidFill>
                  <a:schemeClr val="tx1"/>
                </a:solidFill>
              </a:rPr>
              <a:t>else</a:t>
            </a:r>
            <a:endParaRPr lang="es-ES" sz="4000" dirty="0">
              <a:solidFill>
                <a:schemeClr val="tx1"/>
              </a:solidFill>
            </a:endParaRP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{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   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[pos] = </a:t>
            </a:r>
            <a:r>
              <a:rPr lang="es-ES" sz="4000" dirty="0" err="1">
                <a:solidFill>
                  <a:schemeClr val="tx1"/>
                </a:solidFill>
              </a:rPr>
              <a:t>operacion</a:t>
            </a:r>
            <a:r>
              <a:rPr lang="es-ES" sz="4000" dirty="0">
                <a:solidFill>
                  <a:schemeClr val="tx1"/>
                </a:solidFill>
              </a:rPr>
              <a:t>[pos] + temp1;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</a:rPr>
              <a:t>                        }</a:t>
            </a:r>
          </a:p>
          <a:p>
            <a:pPr algn="l"/>
            <a:endParaRPr lang="es-ES" sz="4000" dirty="0">
              <a:solidFill>
                <a:schemeClr val="tx1"/>
              </a:solidFill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84001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188640"/>
            <a:ext cx="7270576" cy="936104"/>
          </a:xfrm>
        </p:spPr>
        <p:txBody>
          <a:bodyPr/>
          <a:lstStyle/>
          <a:p>
            <a:r>
              <a:rPr lang="es-GT" dirty="0" smtClean="0"/>
              <a:t>Paréntesis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848872" cy="5040560"/>
          </a:xfrm>
        </p:spPr>
        <p:txBody>
          <a:bodyPr>
            <a:noAutofit/>
          </a:bodyPr>
          <a:lstStyle/>
          <a:p>
            <a:r>
              <a:rPr lang="es-ES" sz="1100" b="1" dirty="0" err="1">
                <a:solidFill>
                  <a:schemeClr val="tx1"/>
                </a:solidFill>
              </a:rPr>
              <a:t>public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void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parentesis</a:t>
            </a:r>
            <a:r>
              <a:rPr lang="es-ES" sz="1100" b="1" dirty="0">
                <a:solidFill>
                  <a:schemeClr val="tx1"/>
                </a:solidFill>
              </a:rPr>
              <a:t>(</a:t>
            </a:r>
            <a:r>
              <a:rPr lang="es-ES" sz="1100" b="1" dirty="0" err="1">
                <a:solidFill>
                  <a:schemeClr val="tx1"/>
                </a:solidFill>
              </a:rPr>
              <a:t>string</a:t>
            </a:r>
            <a:r>
              <a:rPr lang="es-ES" sz="1100" b="1" dirty="0">
                <a:solidFill>
                  <a:schemeClr val="tx1"/>
                </a:solidFill>
              </a:rPr>
              <a:t>[] 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, byte </a:t>
            </a:r>
            <a:r>
              <a:rPr lang="es-ES" sz="1100" b="1" dirty="0" err="1">
                <a:solidFill>
                  <a:schemeClr val="tx1"/>
                </a:solidFill>
              </a:rPr>
              <a:t>pfin</a:t>
            </a:r>
            <a:r>
              <a:rPr lang="es-ES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byte abierto = 0, 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 = 0, pato = 0, a, b, k, contar;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</a:t>
            </a:r>
            <a:r>
              <a:rPr lang="es-ES" sz="1100" b="1" dirty="0" err="1">
                <a:solidFill>
                  <a:schemeClr val="tx1"/>
                </a:solidFill>
              </a:rPr>
              <a:t>double</a:t>
            </a:r>
            <a:r>
              <a:rPr lang="es-ES" sz="1100" b="1" dirty="0">
                <a:solidFill>
                  <a:schemeClr val="tx1"/>
                </a:solidFill>
              </a:rPr>
              <a:t> x = 0, y = 0, resultado = 0;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espacios organizar = new espacios();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espacios acomodar = new espacios();</a:t>
            </a:r>
          </a:p>
          <a:p>
            <a:endParaRPr lang="es-ES" sz="1100" b="1" dirty="0">
              <a:solidFill>
                <a:schemeClr val="tx1"/>
              </a:solidFill>
            </a:endParaRPr>
          </a:p>
          <a:p>
            <a:r>
              <a:rPr lang="es-ES" sz="1100" b="1" dirty="0">
                <a:solidFill>
                  <a:schemeClr val="tx1"/>
                </a:solidFill>
              </a:rPr>
              <a:t>            </a:t>
            </a:r>
            <a:r>
              <a:rPr lang="es-ES" sz="1100" b="1" dirty="0" err="1">
                <a:solidFill>
                  <a:schemeClr val="tx1"/>
                </a:solidFill>
              </a:rPr>
              <a:t>while</a:t>
            </a:r>
            <a:r>
              <a:rPr lang="es-ES" sz="1100" b="1" dirty="0">
                <a:solidFill>
                  <a:schemeClr val="tx1"/>
                </a:solidFill>
              </a:rPr>
              <a:t> (abierto == 0)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</a:t>
            </a:r>
            <a:r>
              <a:rPr lang="es-ES" sz="1100" b="1" dirty="0" err="1">
                <a:solidFill>
                  <a:schemeClr val="tx1"/>
                </a:solidFill>
              </a:rPr>
              <a:t>for</a:t>
            </a:r>
            <a:r>
              <a:rPr lang="es-ES" sz="1100" b="1" dirty="0">
                <a:solidFill>
                  <a:schemeClr val="tx1"/>
                </a:solidFill>
              </a:rPr>
              <a:t> (byte i = 0; i &lt;= </a:t>
            </a:r>
            <a:r>
              <a:rPr lang="es-ES" sz="1100" b="1" dirty="0" err="1">
                <a:solidFill>
                  <a:schemeClr val="tx1"/>
                </a:solidFill>
              </a:rPr>
              <a:t>pfin</a:t>
            </a:r>
            <a:r>
              <a:rPr lang="es-ES" sz="1100" b="1" dirty="0">
                <a:solidFill>
                  <a:schemeClr val="tx1"/>
                </a:solidFill>
              </a:rPr>
              <a:t>; i++)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</a:t>
            </a:r>
            <a:r>
              <a:rPr lang="es-ES" sz="1100" b="1" dirty="0" err="1">
                <a:solidFill>
                  <a:schemeClr val="tx1"/>
                </a:solidFill>
              </a:rPr>
              <a:t>if</a:t>
            </a:r>
            <a:r>
              <a:rPr lang="es-ES" sz="1100" b="1" dirty="0">
                <a:solidFill>
                  <a:schemeClr val="tx1"/>
                </a:solidFill>
              </a:rPr>
              <a:t> ((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[i] == "("))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pato = i; 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 = i; 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 += 1;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</a:t>
            </a:r>
            <a:r>
              <a:rPr lang="es-ES" sz="1100" b="1" dirty="0" err="1">
                <a:solidFill>
                  <a:schemeClr val="tx1"/>
                </a:solidFill>
              </a:rPr>
              <a:t>while</a:t>
            </a:r>
            <a:r>
              <a:rPr lang="es-ES" sz="1100" b="1" dirty="0">
                <a:solidFill>
                  <a:schemeClr val="tx1"/>
                </a:solidFill>
              </a:rPr>
              <a:t> ((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[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] != "(") &amp;&amp; (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[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] != ")"))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 += 1;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}</a:t>
            </a:r>
          </a:p>
          <a:p>
            <a:endParaRPr lang="es-ES" sz="1100" b="1" dirty="0">
              <a:solidFill>
                <a:schemeClr val="tx1"/>
              </a:solidFill>
            </a:endParaRP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</a:t>
            </a:r>
            <a:r>
              <a:rPr lang="es-ES" sz="1100" b="1" dirty="0" err="1">
                <a:solidFill>
                  <a:schemeClr val="tx1"/>
                </a:solidFill>
              </a:rPr>
              <a:t>if</a:t>
            </a:r>
            <a:r>
              <a:rPr lang="es-ES" sz="1100" b="1" dirty="0">
                <a:solidFill>
                  <a:schemeClr val="tx1"/>
                </a:solidFill>
              </a:rPr>
              <a:t> (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[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] != "(")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byte j = </a:t>
            </a:r>
            <a:r>
              <a:rPr lang="es-ES" sz="1100" b="1" dirty="0" err="1">
                <a:solidFill>
                  <a:schemeClr val="tx1"/>
                </a:solidFill>
              </a:rPr>
              <a:t>Convert.ToByte</a:t>
            </a:r>
            <a:r>
              <a:rPr lang="es-ES" sz="1100" b="1" dirty="0">
                <a:solidFill>
                  <a:schemeClr val="tx1"/>
                </a:solidFill>
              </a:rPr>
              <a:t>(pato + 1);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</a:t>
            </a:r>
            <a:r>
              <a:rPr lang="es-ES" sz="1100" b="1" dirty="0" err="1">
                <a:solidFill>
                  <a:schemeClr val="tx1"/>
                </a:solidFill>
              </a:rPr>
              <a:t>for</a:t>
            </a:r>
            <a:r>
              <a:rPr lang="es-ES" sz="1100" b="1" dirty="0">
                <a:solidFill>
                  <a:schemeClr val="tx1"/>
                </a:solidFill>
              </a:rPr>
              <a:t> (; j &lt;= </a:t>
            </a:r>
            <a:r>
              <a:rPr lang="es-ES" sz="1100" b="1" dirty="0" err="1">
                <a:solidFill>
                  <a:schemeClr val="tx1"/>
                </a:solidFill>
              </a:rPr>
              <a:t>pcdo</a:t>
            </a:r>
            <a:r>
              <a:rPr lang="es-ES" sz="1100" b="1" dirty="0">
                <a:solidFill>
                  <a:schemeClr val="tx1"/>
                </a:solidFill>
              </a:rPr>
              <a:t>; </a:t>
            </a:r>
            <a:r>
              <a:rPr lang="es-ES" sz="1100" b="1" dirty="0" err="1">
                <a:solidFill>
                  <a:schemeClr val="tx1"/>
                </a:solidFill>
              </a:rPr>
              <a:t>j++</a:t>
            </a:r>
            <a:r>
              <a:rPr lang="es-ES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    </a:t>
            </a:r>
            <a:r>
              <a:rPr lang="es-ES" sz="1100" b="1" dirty="0" err="1">
                <a:solidFill>
                  <a:schemeClr val="tx1"/>
                </a:solidFill>
              </a:rPr>
              <a:t>if</a:t>
            </a:r>
            <a:r>
              <a:rPr lang="es-ES" sz="1100" b="1" dirty="0">
                <a:solidFill>
                  <a:schemeClr val="tx1"/>
                </a:solidFill>
              </a:rPr>
              <a:t> (</a:t>
            </a:r>
            <a:r>
              <a:rPr lang="es-ES" sz="1100" b="1" dirty="0" err="1">
                <a:solidFill>
                  <a:schemeClr val="tx1"/>
                </a:solidFill>
              </a:rPr>
              <a:t>operacion</a:t>
            </a:r>
            <a:r>
              <a:rPr lang="es-ES" sz="1100" b="1" dirty="0">
                <a:solidFill>
                  <a:schemeClr val="tx1"/>
                </a:solidFill>
              </a:rPr>
              <a:t>[j] == "*")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    {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                                    a = j; b = j;</a:t>
            </a:r>
          </a:p>
          <a:p>
            <a:r>
              <a:rPr lang="es-ES" sz="1100" dirty="0"/>
              <a:t>                                    a -= 1; b += 1;</a:t>
            </a:r>
          </a:p>
          <a:p>
            <a:r>
              <a:rPr lang="es-ES" sz="1100" dirty="0"/>
              <a:t>                                    x = </a:t>
            </a:r>
            <a:r>
              <a:rPr lang="es-ES" sz="1100" dirty="0" err="1"/>
              <a:t>Convert.ToDouble</a:t>
            </a:r>
            <a:r>
              <a:rPr lang="es-ES" sz="1100" dirty="0"/>
              <a:t>(</a:t>
            </a:r>
            <a:r>
              <a:rPr lang="es-ES" sz="1100" dirty="0" err="1"/>
              <a:t>operacion</a:t>
            </a:r>
            <a:r>
              <a:rPr lang="es-ES" sz="1100" dirty="0"/>
              <a:t>[a]); y = </a:t>
            </a:r>
            <a:r>
              <a:rPr lang="es-ES" sz="1100" dirty="0" err="1"/>
              <a:t>Convert.ToDouble</a:t>
            </a:r>
            <a:r>
              <a:rPr lang="es-ES" sz="1100" dirty="0"/>
              <a:t>(</a:t>
            </a:r>
            <a:r>
              <a:rPr lang="es-ES" sz="1100" dirty="0" err="1"/>
              <a:t>operacion</a:t>
            </a:r>
            <a:r>
              <a:rPr lang="es-ES" sz="1100" dirty="0"/>
              <a:t>[b]);</a:t>
            </a:r>
          </a:p>
          <a:p>
            <a:r>
              <a:rPr lang="es-ES" sz="1100" dirty="0"/>
              <a:t>                                    resultado = x * y;</a:t>
            </a:r>
            <a:endParaRPr lang="es-GT" sz="11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254879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Un vector es una estructura de datos que permite almacenar un CONJUNTO de datos del MISMO tipo.</a:t>
            </a:r>
            <a:br>
              <a:rPr lang="es-ES" sz="1600" dirty="0"/>
            </a:br>
            <a:r>
              <a:rPr lang="es-ES" sz="1600" dirty="0"/>
              <a:t>Con un único nombre se define un vector y por medio de un subíndice hacemos referencia a cada elemento del mismo (componente)</a:t>
            </a:r>
          </a:p>
        </p:txBody>
      </p:sp>
    </p:spTree>
    <p:extLst>
      <p:ext uri="{BB962C8B-B14F-4D97-AF65-F5344CB8AC3E}">
        <p14:creationId xmlns:p14="http://schemas.microsoft.com/office/powerpoint/2010/main" val="27100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717</Words>
  <Application>Microsoft Office PowerPoint</Application>
  <PresentationFormat>Presentación en pantalla 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Proyecto de algoritmos</vt:lpstr>
      <vt:lpstr>Elementos a usar en proyecto</vt:lpstr>
      <vt:lpstr>Class</vt:lpstr>
      <vt:lpstr>Quita espacio entre los numeros</vt:lpstr>
      <vt:lpstr>Organizar los datos</vt:lpstr>
      <vt:lpstr>Operaciones</vt:lpstr>
      <vt:lpstr>Paréntesis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paréntesis en informática</dc:title>
  <dc:creator>ezequiel</dc:creator>
  <cp:lastModifiedBy>ezequiel</cp:lastModifiedBy>
  <cp:revision>35</cp:revision>
  <dcterms:created xsi:type="dcterms:W3CDTF">2016-09-15T04:03:20Z</dcterms:created>
  <dcterms:modified xsi:type="dcterms:W3CDTF">2016-09-17T14:37:13Z</dcterms:modified>
</cp:coreProperties>
</file>