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252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7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696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70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0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0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737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725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18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0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06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Hot chocolate in a cafe facing window">
            <a:extLst>
              <a:ext uri="{FF2B5EF4-FFF2-40B4-BE49-F238E27FC236}">
                <a16:creationId xmlns:a16="http://schemas.microsoft.com/office/drawing/2014/main" id="{114C6C22-BE68-D716-4081-C85AB4C2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5910B5-1D3D-CA8A-692D-084A2028A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5736" y="908651"/>
            <a:ext cx="4754880" cy="4171779"/>
          </a:xfrm>
        </p:spPr>
        <p:txBody>
          <a:bodyPr anchor="t">
            <a:normAutofit/>
          </a:bodyPr>
          <a:lstStyle/>
          <a:p>
            <a:r>
              <a:rPr lang="en-ZA" sz="6000"/>
              <a:t>BRIGHLEARN COFFEE 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68BADD-6572-AAFE-EF86-D182A933F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5736" y="5216955"/>
            <a:ext cx="4754880" cy="1003638"/>
          </a:xfrm>
        </p:spPr>
        <p:txBody>
          <a:bodyPr anchor="b">
            <a:normAutofit/>
          </a:bodyPr>
          <a:lstStyle/>
          <a:p>
            <a:endParaRPr lang="en-ZA" sz="2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508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B1148A-7F12-2095-EDD3-08E9633B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ZA" sz="2200" dirty="0" err="1"/>
              <a:t>Brightlearn</a:t>
            </a:r>
            <a:r>
              <a:rPr lang="en-ZA" sz="2200" dirty="0"/>
              <a:t> coffee shop </a:t>
            </a:r>
            <a:br>
              <a:rPr lang="en-ZA" sz="2200" dirty="0"/>
            </a:br>
            <a:br>
              <a:rPr lang="en-ZA" sz="2200" dirty="0"/>
            </a:br>
            <a:br>
              <a:rPr lang="en-ZA" sz="2200" dirty="0"/>
            </a:br>
            <a:endParaRPr lang="en-ZA" sz="2200" dirty="0"/>
          </a:p>
        </p:txBody>
      </p:sp>
      <p:pic>
        <p:nvPicPr>
          <p:cNvPr id="5" name="Picture 4" descr="Hot chocolate in a cafe facing window">
            <a:extLst>
              <a:ext uri="{FF2B5EF4-FFF2-40B4-BE49-F238E27FC236}">
                <a16:creationId xmlns:a16="http://schemas.microsoft.com/office/drawing/2014/main" id="{3B6A4865-8599-5DF6-E134-3ADB7DFFA9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44" r="18027" b="-1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A47D3-2470-0540-EB48-15B3D6C7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ZA" b="1" dirty="0"/>
              <a:t>OPERATING HOURS:</a:t>
            </a:r>
          </a:p>
          <a:p>
            <a:pPr marL="0" indent="0">
              <a:buNone/>
            </a:pPr>
            <a:r>
              <a:rPr lang="en-ZA" b="1" dirty="0"/>
              <a:t>Monday to Sunday 9am to 9pm </a:t>
            </a:r>
          </a:p>
          <a:p>
            <a:pPr marL="0" indent="0">
              <a:buNone/>
            </a:pPr>
            <a:endParaRPr lang="en-ZA" b="1" dirty="0"/>
          </a:p>
          <a:p>
            <a:pPr marL="0" indent="0">
              <a:buNone/>
            </a:pPr>
            <a:r>
              <a:rPr lang="en-ZA" b="1" dirty="0"/>
              <a:t>Store locations:</a:t>
            </a:r>
          </a:p>
          <a:p>
            <a:pPr marL="0" indent="0">
              <a:buNone/>
            </a:pPr>
            <a:r>
              <a:rPr lang="en-ZA" b="1" dirty="0"/>
              <a:t>Astoria </a:t>
            </a:r>
          </a:p>
          <a:p>
            <a:pPr marL="0" indent="0">
              <a:buNone/>
            </a:pPr>
            <a:r>
              <a:rPr lang="en-ZA" b="1" dirty="0"/>
              <a:t>Lower Manhattan</a:t>
            </a:r>
          </a:p>
          <a:p>
            <a:pPr marL="0" indent="0">
              <a:buNone/>
            </a:pPr>
            <a:r>
              <a:rPr lang="en-ZA" b="1" dirty="0"/>
              <a:t>Hell`s Kitchen </a:t>
            </a:r>
          </a:p>
          <a:p>
            <a:pPr marL="0" indent="0">
              <a:buNone/>
            </a:pPr>
            <a:endParaRPr lang="en-ZA" b="1" dirty="0"/>
          </a:p>
          <a:p>
            <a:pPr marL="0" indent="0">
              <a:buNone/>
            </a:pPr>
            <a:endParaRPr lang="en-ZA" b="1" dirty="0"/>
          </a:p>
          <a:p>
            <a:pPr marL="0" indent="0">
              <a:buNone/>
            </a:pPr>
            <a:endParaRPr lang="en-ZA" b="1" dirty="0"/>
          </a:p>
          <a:p>
            <a:pPr marL="0" indent="0">
              <a:buNone/>
            </a:pPr>
            <a:endParaRPr lang="en-ZA" b="1" dirty="0"/>
          </a:p>
          <a:p>
            <a:pPr marL="0" indent="0">
              <a:buNone/>
            </a:pPr>
            <a:r>
              <a:rPr lang="en-ZA" b="1" dirty="0"/>
              <a:t>                                                                                                                                                                              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F13925-4C14-2B75-17FB-EFA407DF8405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511300" cy="18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41727596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100" u="none" strike="noStrike" dirty="0">
                          <a:effectLst/>
                        </a:rPr>
                        <a:t>Astoria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001593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0454C2-8EAB-C851-D081-5661A8FC6EFC}"/>
              </a:ext>
            </a:extLst>
          </p:cNvPr>
          <p:cNvGraphicFramePr>
            <a:graphicFrameLocks noGrp="1"/>
          </p:cNvGraphicFramePr>
          <p:nvPr/>
        </p:nvGraphicFramePr>
        <p:xfrm>
          <a:off x="0" y="0"/>
          <a:ext cx="1511300" cy="182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258731844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ZA" sz="1100" u="none" strike="noStrike" dirty="0">
                          <a:effectLst/>
                        </a:rPr>
                        <a:t>Astoria</a:t>
                      </a:r>
                      <a:endParaRPr lang="en-ZA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34133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87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F5006-1629-373B-20AE-EF5806ED2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/>
              <a:t>Brightlearn</a:t>
            </a:r>
            <a:r>
              <a:rPr lang="en-ZA" dirty="0"/>
              <a:t> coffee shop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4792-825E-8D4E-8DB5-66F921E3D5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Coffee</a:t>
            </a:r>
          </a:p>
          <a:p>
            <a:r>
              <a:rPr lang="en-ZA" dirty="0"/>
              <a:t>Tea</a:t>
            </a:r>
          </a:p>
          <a:p>
            <a:r>
              <a:rPr lang="en-ZA" dirty="0"/>
              <a:t>Bakery</a:t>
            </a:r>
          </a:p>
          <a:p>
            <a:r>
              <a:rPr lang="en-ZA" dirty="0"/>
              <a:t>Drinking Chocolate</a:t>
            </a:r>
          </a:p>
          <a:p>
            <a:r>
              <a:rPr lang="en-ZA" dirty="0"/>
              <a:t>Flavours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5847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41F4-E9B2-5AEA-448B-97CD989C1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Total_ sales </a:t>
            </a:r>
            <a:r>
              <a:rPr lang="en-ZA" dirty="0" err="1"/>
              <a:t>jan</a:t>
            </a:r>
            <a:r>
              <a:rPr lang="en-ZA" dirty="0"/>
              <a:t>-June 2023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D514031-43CE-DA70-A802-BD4460327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2221992"/>
            <a:ext cx="3734205" cy="3112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404358A-2ECA-7068-42A3-700106FCA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6320" y="2221992"/>
            <a:ext cx="6416040" cy="311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77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6353-A2ED-1A26-53DE-026AFE31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Total sales vs location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1A0C037-A134-3F20-AADE-3A02BE4CD3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2221992"/>
            <a:ext cx="4343400" cy="33253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F06D1F-7D8B-6F9C-3894-E4E8F64CC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2221992"/>
            <a:ext cx="6019800" cy="332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3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FEB2-6870-89C0-3188-B68CBC84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Total sales vs month and location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8B5AE5-301B-26DD-213C-EA99313CDA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2221992"/>
            <a:ext cx="4335780" cy="32034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7B1615-561A-474D-4F9F-5601B756D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879" y="2221991"/>
            <a:ext cx="6355485" cy="32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94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254F-29D9-B022-63E7-E0902FC20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Total sales vs weekday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9234CA-C8A4-DEEF-FF6D-7F69DDCE99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" y="2346960"/>
            <a:ext cx="4465320" cy="3276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B4F813-0CEB-67D9-0C86-709676548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2346960"/>
            <a:ext cx="56007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273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EE73-70F7-39F6-D35D-B1EDE614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Total sales vs time buckets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107561-54AC-8985-8E01-8AB4F6BEF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21992"/>
            <a:ext cx="3870960" cy="3553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7C144B-CE1A-1C09-336B-CAEEDE295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160" y="2221992"/>
            <a:ext cx="5920740" cy="35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161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C601-F174-FF95-C22D-B5864566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Total sales vs category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3492D2-1E94-F070-0E1D-40A5830AA7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635" y="2221992"/>
            <a:ext cx="4298085" cy="33710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BB0AE-DD71-728D-672B-0B58580C67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5439" y="2221992"/>
            <a:ext cx="6065925" cy="3371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69985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69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 Narrow</vt:lpstr>
      <vt:lpstr>Arial</vt:lpstr>
      <vt:lpstr>Calisto MT</vt:lpstr>
      <vt:lpstr>Neue Haas Grotesk Text Pro</vt:lpstr>
      <vt:lpstr>Univers Condensed</vt:lpstr>
      <vt:lpstr>ChronicleVTI</vt:lpstr>
      <vt:lpstr>BRIGHLEARN COFFEE SHOP</vt:lpstr>
      <vt:lpstr>Brightlearn coffee shop    </vt:lpstr>
      <vt:lpstr>Brightlearn coffee shop products</vt:lpstr>
      <vt:lpstr>Total_ sales jan-June 2023</vt:lpstr>
      <vt:lpstr>Total sales vs location</vt:lpstr>
      <vt:lpstr>Total sales vs month and location</vt:lpstr>
      <vt:lpstr>Total sales vs weekday</vt:lpstr>
      <vt:lpstr>Total sales vs time buckets </vt:lpstr>
      <vt:lpstr>Total sales vs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MARLIQUE KARABO WEBSTER</dc:creator>
  <cp:lastModifiedBy>Pronetika Webster</cp:lastModifiedBy>
  <cp:revision>2</cp:revision>
  <dcterms:created xsi:type="dcterms:W3CDTF">2025-10-26T19:38:59Z</dcterms:created>
  <dcterms:modified xsi:type="dcterms:W3CDTF">2025-10-26T20:31:59Z</dcterms:modified>
</cp:coreProperties>
</file>