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8" autoAdjust="0"/>
  </p:normalViewPr>
  <p:slideViewPr>
    <p:cSldViewPr snapToGrid="0">
      <p:cViewPr varScale="1">
        <p:scale>
          <a:sx n="57" d="100"/>
          <a:sy n="57" d="100"/>
        </p:scale>
        <p:origin x="260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99801-5BFC-49A7-9B7D-4CDC39612B13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1143000"/>
            <a:ext cx="213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74729-4269-4CF1-BC12-E9B86DAAF4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74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362200" y="1143000"/>
            <a:ext cx="21336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74729-4269-4CF1-BC12-E9B86DAAF4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69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1A5C-66F8-413D-8A16-96BD28A20A4E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DEA-269C-4CCC-BC18-6117FCA1B4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84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1A5C-66F8-413D-8A16-96BD28A20A4E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DEA-269C-4CCC-BC18-6117FCA1B4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21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1A5C-66F8-413D-8A16-96BD28A20A4E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DEA-269C-4CCC-BC18-6117FCA1B4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43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1A5C-66F8-413D-8A16-96BD28A20A4E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DEA-269C-4CCC-BC18-6117FCA1B4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00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1A5C-66F8-413D-8A16-96BD28A20A4E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DEA-269C-4CCC-BC18-6117FCA1B4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87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1A5C-66F8-413D-8A16-96BD28A20A4E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DEA-269C-4CCC-BC18-6117FCA1B4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37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1A5C-66F8-413D-8A16-96BD28A20A4E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DEA-269C-4CCC-BC18-6117FCA1B4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97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1A5C-66F8-413D-8A16-96BD28A20A4E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DEA-269C-4CCC-BC18-6117FCA1B4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41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1A5C-66F8-413D-8A16-96BD28A20A4E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DEA-269C-4CCC-BC18-6117FCA1B4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34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1A5C-66F8-413D-8A16-96BD28A20A4E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DEA-269C-4CCC-BC18-6117FCA1B4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299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1A5C-66F8-413D-8A16-96BD28A20A4E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DEA-269C-4CCC-BC18-6117FCA1B4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79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51A5C-66F8-413D-8A16-96BD28A20A4E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15DEA-269C-4CCC-BC18-6117FCA1B4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78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ACA1B35-59DD-4D07-82C5-B2D94179683D}"/>
              </a:ext>
            </a:extLst>
          </p:cNvPr>
          <p:cNvSpPr/>
          <p:nvPr/>
        </p:nvSpPr>
        <p:spPr>
          <a:xfrm>
            <a:off x="1820128" y="1654006"/>
            <a:ext cx="30026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</a:t>
            </a:r>
            <a:r>
              <a:rPr lang="es-ES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0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es-ES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genes </a:t>
            </a:r>
            <a:r>
              <a:rPr lang="es-ES" b="0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potentially</a:t>
            </a:r>
            <a:r>
              <a:rPr lang="es-ES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br>
              <a:rPr lang="es-ES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b="0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regulated</a:t>
            </a:r>
            <a:r>
              <a:rPr lang="es-ES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0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r>
              <a:rPr lang="es-ES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0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Methylation</a:t>
            </a:r>
            <a:endParaRPr lang="es-ES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F78AEF6-BEE6-4EAE-B76D-A4C819D07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8302" y="1719247"/>
            <a:ext cx="1225098" cy="5176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1 Imagen">
            <a:extLst>
              <a:ext uri="{FF2B5EF4-FFF2-40B4-BE49-F238E27FC236}">
                <a16:creationId xmlns:a16="http://schemas.microsoft.com/office/drawing/2014/main" id="{119965CF-11BC-4FF1-8ECF-6AF13FCE16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29" y="6669580"/>
            <a:ext cx="913068" cy="562471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EF81E73B-DC62-41DB-9310-F3D1CB6FC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4"/>
          <a:stretch>
            <a:fillRect/>
          </a:stretch>
        </p:blipFill>
        <p:spPr bwMode="auto">
          <a:xfrm>
            <a:off x="213429" y="1826334"/>
            <a:ext cx="1349895" cy="34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A9A8CB2-8F76-4605-8B84-7015D1AE9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67263" y="6758858"/>
            <a:ext cx="1708346" cy="3904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3E6E83F-74A3-4E60-9324-C6F0855143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90" y="6669580"/>
            <a:ext cx="1711592" cy="54520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9D1AEFA-343E-46EE-A808-ECD6EC4753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3342" y="2491317"/>
            <a:ext cx="4205087" cy="415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24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5</Words>
  <Application>Microsoft Office PowerPoint</Application>
  <PresentationFormat>A4 (210 x 297 mm)</PresentationFormat>
  <Paragraphs>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Alexandre Sanchez Pla</dc:creator>
  <cp:lastModifiedBy>Alexandre Sanchez Pla</cp:lastModifiedBy>
  <cp:revision>5</cp:revision>
  <dcterms:created xsi:type="dcterms:W3CDTF">2018-03-04T15:25:29Z</dcterms:created>
  <dcterms:modified xsi:type="dcterms:W3CDTF">2018-03-04T21:09:34Z</dcterms:modified>
</cp:coreProperties>
</file>