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1"/>
    <p:restoredTop sz="94607"/>
  </p:normalViewPr>
  <p:slideViewPr>
    <p:cSldViewPr snapToGrid="0" snapToObjects="1">
      <p:cViewPr varScale="1">
        <p:scale>
          <a:sx n="148" d="100"/>
          <a:sy n="148" d="100"/>
        </p:scale>
        <p:origin x="8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C3E06-50BE-924E-8B38-46E46F0E2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ED57FD-8211-D24F-B5E5-31015FA1A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138D92-F137-EE45-8F3D-B7885F2F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3F99-25AC-F04E-8E30-2794B9731519}" type="datetimeFigureOut">
              <a:rPr lang="es-ES" smtClean="0"/>
              <a:t>10/12/20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F4E761-8D9D-394C-83A9-92D30C97C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2F592A-B5AA-B24F-B7B9-C70D9D08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10B6-DD1F-2342-80AB-625676DBF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740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83E7C-64BC-A943-A2BB-12977A5CA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F6E76A-1B44-684D-B9CB-FAE7D86EE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687421-1A3C-DE4C-9108-BC771DAB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3F99-25AC-F04E-8E30-2794B9731519}" type="datetimeFigureOut">
              <a:rPr lang="es-ES" smtClean="0"/>
              <a:t>10/12/20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F0D655-C108-B646-9AFA-990D07E2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D0CA02-8567-C04B-86F0-50A76918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10B6-DD1F-2342-80AB-625676DBF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376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EEA570-1855-F948-92E3-5614210D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E7F7C3-9443-E743-9F00-5C8B2621B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5BE77E-788B-8642-8FE6-E6CCD79D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3F99-25AC-F04E-8E30-2794B9731519}" type="datetimeFigureOut">
              <a:rPr lang="es-ES" smtClean="0"/>
              <a:t>10/12/20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7E2688-89A0-2848-9793-49A784BBE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84AF98-DD55-2D4A-A7B2-A8CEF769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10B6-DD1F-2342-80AB-625676DBF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591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57EA4-856B-1643-A464-655FB0A8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4C6C95-42CB-7049-A874-CB69C8039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DB343D-3E28-314D-80A4-1758DD27D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3F99-25AC-F04E-8E30-2794B9731519}" type="datetimeFigureOut">
              <a:rPr lang="es-ES" smtClean="0"/>
              <a:t>10/12/20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E1800A-07BB-6E43-8156-F7CD309D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26ABA6-470C-CF4A-9944-4029C72B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10B6-DD1F-2342-80AB-625676DBF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889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4299E-3B60-4B4D-A368-5AB3BBAB3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A76302-863A-1641-890E-F0E2D21BC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32B1A7-80F3-B74A-A751-8C86BA49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3F99-25AC-F04E-8E30-2794B9731519}" type="datetimeFigureOut">
              <a:rPr lang="es-ES" smtClean="0"/>
              <a:t>10/12/20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00C0FE-408F-0146-B836-A5A1D8233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1AE88-748E-D046-BC3F-7DBE8F50E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10B6-DD1F-2342-80AB-625676DBF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073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607CA-4431-7349-9380-31AFA4F73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17752B-DF13-0045-A02B-21FAAA8AA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FB117E-A9BC-CB47-B36E-779E88C21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93DE94-2CCC-9445-9985-99157B751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3F99-25AC-F04E-8E30-2794B9731519}" type="datetimeFigureOut">
              <a:rPr lang="es-ES" smtClean="0"/>
              <a:t>10/12/20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BA4472-7C21-8140-90B3-980665A4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346C19-C7EE-7B48-8A33-B09A17D9A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10B6-DD1F-2342-80AB-625676DBF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60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7A6ED-103B-9D47-A2A9-70F28BDB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9C8FB3-6328-2F46-81D4-295AFC44B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465160-ED29-A64C-8E3B-029842638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C268488-78F3-7F49-B200-3F029FE08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6014CBE-447D-5A48-BB6A-E52ADD9A6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373C83-2348-3847-8751-ABD14A624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3F99-25AC-F04E-8E30-2794B9731519}" type="datetimeFigureOut">
              <a:rPr lang="es-ES" smtClean="0"/>
              <a:t>10/12/20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23DBF1-7B27-B649-9A95-B5E83227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7F7B97A-75D9-8844-93EF-F41C8B10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10B6-DD1F-2342-80AB-625676DBF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78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8D726-1107-4B49-892C-1DCD5133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39272FA-BD9A-2B4E-8014-03C068209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3F99-25AC-F04E-8E30-2794B9731519}" type="datetimeFigureOut">
              <a:rPr lang="es-ES" smtClean="0"/>
              <a:t>10/12/20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ABB8659-A2D8-424A-9645-B77DCAD84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64A1A4C-6B45-A248-B323-C1A211CE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10B6-DD1F-2342-80AB-625676DBF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755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DDFB5A5-C124-2C4A-B5AC-5EDB5817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3F99-25AC-F04E-8E30-2794B9731519}" type="datetimeFigureOut">
              <a:rPr lang="es-ES" smtClean="0"/>
              <a:t>10/12/20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CB92C07-A31D-4D43-8202-AF861783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A79306-820B-2742-BD65-44096040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10B6-DD1F-2342-80AB-625676DBF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52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7E5F5-F291-6040-9A7E-09799EB41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E2F5BD-871F-5F44-BF38-69527F26F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EB842F-221A-1A47-8996-1EC2A4309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441761-E54B-5740-B0D5-9FDA74007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3F99-25AC-F04E-8E30-2794B9731519}" type="datetimeFigureOut">
              <a:rPr lang="es-ES" smtClean="0"/>
              <a:t>10/12/20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6520CB-F86F-624A-96B1-1FAB59F6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7D7D05-9F77-0148-BCB8-2013B9C7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10B6-DD1F-2342-80AB-625676DBF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860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32FF2-CE88-AB42-A63A-91067409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22D9A3A-7288-7C42-B4A4-F5AEB0129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EC9B8F-F8C3-2048-9336-AA9325995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867125-A60D-EE4E-BDD9-DF6BA6FEE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3F99-25AC-F04E-8E30-2794B9731519}" type="datetimeFigureOut">
              <a:rPr lang="es-ES" smtClean="0"/>
              <a:t>10/12/20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D054F6-872B-F744-859D-7E11B75C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56ADB4-63D2-7940-8953-204216F8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10B6-DD1F-2342-80AB-625676DBF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824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927FE0A-4984-0D47-A3AA-DEBE2D2EB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61EF96-DBCC-4144-8CC8-F5DE304AB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329681-12EA-6145-BB33-C92AADE99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43F99-25AC-F04E-8E30-2794B9731519}" type="datetimeFigureOut">
              <a:rPr lang="es-ES" smtClean="0"/>
              <a:t>10/12/20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FC3320-00BB-B245-BE72-BBD49F05F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85EBF4-2795-0448-B8D1-2914AF6CF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110B6-DD1F-2342-80AB-625676DBF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480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DC3967CB-B374-104D-A594-4301068D2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725" y="1361279"/>
            <a:ext cx="1524001" cy="177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F5DC47D-4271-674D-890C-96657AE4A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11" y="1368073"/>
            <a:ext cx="1524206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lecha arriba 13">
            <a:extLst>
              <a:ext uri="{FF2B5EF4-FFF2-40B4-BE49-F238E27FC236}">
                <a16:creationId xmlns:a16="http://schemas.microsoft.com/office/drawing/2014/main" id="{B2C21C56-C868-1D4D-96E5-50B2C1EBA5BB}"/>
              </a:ext>
            </a:extLst>
          </p:cNvPr>
          <p:cNvSpPr/>
          <p:nvPr/>
        </p:nvSpPr>
        <p:spPr>
          <a:xfrm rot="5400000">
            <a:off x="3660864" y="1897860"/>
            <a:ext cx="544286" cy="698932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458D1692-0439-434A-A6D3-E87DDA350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027" y="3650019"/>
            <a:ext cx="1524000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lecha arriba 18">
            <a:extLst>
              <a:ext uri="{FF2B5EF4-FFF2-40B4-BE49-F238E27FC236}">
                <a16:creationId xmlns:a16="http://schemas.microsoft.com/office/drawing/2014/main" id="{F8156094-9AB5-DA42-B6BC-65A98065FE3B}"/>
              </a:ext>
            </a:extLst>
          </p:cNvPr>
          <p:cNvSpPr/>
          <p:nvPr/>
        </p:nvSpPr>
        <p:spPr>
          <a:xfrm rot="8982882">
            <a:off x="3100050" y="3038833"/>
            <a:ext cx="544286" cy="698932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DF72772-B69C-3143-B55C-01345F2E1C6B}"/>
              </a:ext>
            </a:extLst>
          </p:cNvPr>
          <p:cNvSpPr txBox="1"/>
          <p:nvPr/>
        </p:nvSpPr>
        <p:spPr>
          <a:xfrm>
            <a:off x="4445289" y="1831827"/>
            <a:ext cx="1688094" cy="8251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 err="1"/>
              <a:t>Extract</a:t>
            </a:r>
            <a:r>
              <a:rPr lang="es-ES" sz="1600" dirty="0"/>
              <a:t> </a:t>
            </a:r>
            <a:r>
              <a:rPr lang="es-ES" sz="1600" dirty="0" err="1"/>
              <a:t>metadata</a:t>
            </a:r>
            <a:r>
              <a:rPr lang="es-ES" sz="1600" dirty="0"/>
              <a:t> and </a:t>
            </a:r>
            <a:r>
              <a:rPr lang="es-ES" sz="1600" dirty="0" err="1"/>
              <a:t>features</a:t>
            </a:r>
            <a:r>
              <a:rPr lang="es-ES" sz="1600" dirty="0"/>
              <a:t> </a:t>
            </a:r>
            <a:r>
              <a:rPr lang="es-ES" sz="1600" dirty="0" err="1"/>
              <a:t>from</a:t>
            </a:r>
            <a:r>
              <a:rPr lang="es-ES" sz="1600" dirty="0"/>
              <a:t> a 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MSnSet</a:t>
            </a:r>
            <a:r>
              <a:rPr lang="es-ES" sz="1600" dirty="0"/>
              <a:t> </a:t>
            </a:r>
            <a:r>
              <a:rPr lang="es-ES" sz="1600" dirty="0" err="1"/>
              <a:t>object</a:t>
            </a:r>
            <a:endParaRPr lang="es-ES" sz="1600" dirty="0"/>
          </a:p>
        </p:txBody>
      </p:sp>
      <p:sp>
        <p:nvSpPr>
          <p:cNvPr id="23" name="Flecha arriba 22">
            <a:extLst>
              <a:ext uri="{FF2B5EF4-FFF2-40B4-BE49-F238E27FC236}">
                <a16:creationId xmlns:a16="http://schemas.microsoft.com/office/drawing/2014/main" id="{BB909858-0049-2740-9A09-BCC39518F620}"/>
              </a:ext>
            </a:extLst>
          </p:cNvPr>
          <p:cNvSpPr/>
          <p:nvPr/>
        </p:nvSpPr>
        <p:spPr>
          <a:xfrm rot="5400000">
            <a:off x="6373522" y="1894463"/>
            <a:ext cx="544286" cy="698932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CB54312-68F8-F549-9BAE-6A57C4A5A61B}"/>
              </a:ext>
            </a:extLst>
          </p:cNvPr>
          <p:cNvSpPr txBox="1"/>
          <p:nvPr/>
        </p:nvSpPr>
        <p:spPr>
          <a:xfrm>
            <a:off x="2334117" y="3271512"/>
            <a:ext cx="874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MSnSet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endParaRPr lang="es-ES" sz="1400" dirty="0"/>
          </a:p>
        </p:txBody>
      </p:sp>
      <p:sp>
        <p:nvSpPr>
          <p:cNvPr id="10" name="Nube 9">
            <a:extLst>
              <a:ext uri="{FF2B5EF4-FFF2-40B4-BE49-F238E27FC236}">
                <a16:creationId xmlns:a16="http://schemas.microsoft.com/office/drawing/2014/main" id="{06874545-0CFE-F249-8DDF-DAD84FE7DE35}"/>
              </a:ext>
            </a:extLst>
          </p:cNvPr>
          <p:cNvSpPr/>
          <p:nvPr/>
        </p:nvSpPr>
        <p:spPr>
          <a:xfrm>
            <a:off x="6616461" y="3742063"/>
            <a:ext cx="2786332" cy="1673256"/>
          </a:xfrm>
          <a:prstGeom prst="clou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9715C23-5234-F345-A190-25926D0EC1B2}"/>
              </a:ext>
            </a:extLst>
          </p:cNvPr>
          <p:cNvSpPr txBox="1"/>
          <p:nvPr/>
        </p:nvSpPr>
        <p:spPr>
          <a:xfrm>
            <a:off x="7157946" y="1839398"/>
            <a:ext cx="1524001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 err="1"/>
              <a:t>Formatting</a:t>
            </a:r>
            <a:r>
              <a:rPr lang="es-ES" sz="1600" dirty="0"/>
              <a:t> data (</a:t>
            </a:r>
            <a:r>
              <a:rPr lang="es-ES" sz="1600" dirty="0" err="1"/>
              <a:t>for</a:t>
            </a:r>
            <a:r>
              <a:rPr lang="es-ES" sz="1600" dirty="0"/>
              <a:t> </a:t>
            </a:r>
            <a:r>
              <a:rPr lang="es-ES" sz="1600" dirty="0" err="1"/>
              <a:t>each</a:t>
            </a:r>
            <a:r>
              <a:rPr lang="es-ES" sz="1600" dirty="0"/>
              <a:t> </a:t>
            </a:r>
            <a:r>
              <a:rPr lang="es-ES" sz="1600" dirty="0" err="1"/>
              <a:t>package</a:t>
            </a:r>
            <a:r>
              <a:rPr lang="es-ES" sz="1600" dirty="0"/>
              <a:t>…)</a:t>
            </a:r>
          </a:p>
        </p:txBody>
      </p:sp>
      <p:sp>
        <p:nvSpPr>
          <p:cNvPr id="31" name="Flecha arriba 30">
            <a:extLst>
              <a:ext uri="{FF2B5EF4-FFF2-40B4-BE49-F238E27FC236}">
                <a16:creationId xmlns:a16="http://schemas.microsoft.com/office/drawing/2014/main" id="{A336E452-7323-C944-AE39-52DF67167F92}"/>
              </a:ext>
            </a:extLst>
          </p:cNvPr>
          <p:cNvSpPr/>
          <p:nvPr/>
        </p:nvSpPr>
        <p:spPr>
          <a:xfrm rot="10800000">
            <a:off x="7647803" y="2844917"/>
            <a:ext cx="544286" cy="698932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B98DDDD-328E-1E4C-B760-F09288837081}"/>
              </a:ext>
            </a:extLst>
          </p:cNvPr>
          <p:cNvSpPr txBox="1"/>
          <p:nvPr/>
        </p:nvSpPr>
        <p:spPr>
          <a:xfrm>
            <a:off x="7090914" y="3932504"/>
            <a:ext cx="1949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Statistical</a:t>
            </a:r>
            <a:r>
              <a:rPr lang="es-ES" dirty="0"/>
              <a:t> </a:t>
            </a:r>
            <a:r>
              <a:rPr lang="es-ES" dirty="0" err="1"/>
              <a:t>analysis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 </a:t>
            </a:r>
            <a:r>
              <a:rPr lang="es-ES" dirty="0" err="1"/>
              <a:t>huge</a:t>
            </a:r>
            <a:r>
              <a:rPr lang="es-ES" dirty="0"/>
              <a:t> </a:t>
            </a:r>
            <a:r>
              <a:rPr lang="es-ES" dirty="0" err="1"/>
              <a:t>battery</a:t>
            </a:r>
            <a:r>
              <a:rPr lang="es-ES" dirty="0"/>
              <a:t> of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packages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89006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26</Words>
  <Application>Microsoft Macintosh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Pol Castellano Escuder</dc:creator>
  <cp:lastModifiedBy>Pol Castellano Escuder</cp:lastModifiedBy>
  <cp:revision>6</cp:revision>
  <dcterms:created xsi:type="dcterms:W3CDTF">2020-12-09T23:15:34Z</dcterms:created>
  <dcterms:modified xsi:type="dcterms:W3CDTF">2020-12-09T23:58:00Z</dcterms:modified>
</cp:coreProperties>
</file>