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0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Dosis" panose="020B0604020202020204" charset="0"/>
      <p:regular r:id="rId35"/>
      <p:bold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Nunito Sans" panose="020B0604020202020204" charset="0"/>
      <p:regular r:id="rId41"/>
      <p:bold r:id="rId42"/>
      <p:italic r:id="rId43"/>
      <p:boldItalic r:id="rId44"/>
    </p:embeddedFont>
    <p:embeddedFont>
      <p:font typeface="Roboto Condense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97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78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4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20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96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85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156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0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7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471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40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69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2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5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>
            <a:extLst>
              <a:ext uri="{FF2B5EF4-FFF2-40B4-BE49-F238E27FC236}">
                <a16:creationId xmlns:a16="http://schemas.microsoft.com/office/drawing/2014/main" id="{7B3A953D-9F37-4000-AD70-7E10FF81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1AEE3-5FF2-42A9-B796-07E7C660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41113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Named for Barbara </a:t>
            </a:r>
            <a:r>
              <a:rPr lang="en-US" b="1" dirty="0" err="1">
                <a:solidFill>
                  <a:schemeClr val="bg1"/>
                </a:solidFill>
              </a:rPr>
              <a:t>Liskov</a:t>
            </a:r>
            <a:r>
              <a:rPr lang="en-US" b="1" dirty="0">
                <a:solidFill>
                  <a:schemeClr val="bg1"/>
                </a:solidFill>
              </a:rPr>
              <a:t>, who first described the principle in 1988.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“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Subtypes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must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be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substitable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for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their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base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types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Always for inheritance we read and use the IS-A to describe child classes.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LSP </a:t>
            </a:r>
            <a:r>
              <a:rPr lang="es-CO" b="1" dirty="0" err="1">
                <a:solidFill>
                  <a:schemeClr val="bg1"/>
                </a:solidFill>
              </a:rPr>
              <a:t>suggest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that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should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replace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this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with</a:t>
            </a:r>
            <a:r>
              <a:rPr lang="es-CO" b="1" dirty="0">
                <a:solidFill>
                  <a:schemeClr val="bg1"/>
                </a:solidFill>
              </a:rPr>
              <a:t> IS-SUBSTITABLE-FOR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Also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,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frequently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uses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unit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test to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specify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expected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behaviour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of a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method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or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class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foreach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var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in </a:t>
            </a:r>
            <a:r>
              <a:rPr lang="es-CO" dirty="0" err="1">
                <a:solidFill>
                  <a:schemeClr val="bg1"/>
                </a:solidFill>
              </a:rPr>
              <a:t>Employees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r>
              <a:rPr lang="es-CO" dirty="0">
                <a:solidFill>
                  <a:schemeClr val="bg1"/>
                </a:solidFill>
              </a:rPr>
              <a:t>{</a:t>
            </a: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Manager)</a:t>
            </a: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External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Segregai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17247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interface-segregation principle</a:t>
            </a:r>
            <a:r>
              <a:rPr lang="en-US" dirty="0">
                <a:solidFill>
                  <a:schemeClr val="bg1"/>
                </a:solidFill>
              </a:rPr>
              <a:t> (</a:t>
            </a:r>
            <a:r>
              <a:rPr lang="en-US" b="1" dirty="0">
                <a:solidFill>
                  <a:schemeClr val="bg1"/>
                </a:solidFill>
              </a:rPr>
              <a:t>ISP</a:t>
            </a:r>
            <a:r>
              <a:rPr lang="en-US" dirty="0">
                <a:solidFill>
                  <a:schemeClr val="bg1"/>
                </a:solidFill>
              </a:rPr>
              <a:t>) states that no client should be forced to depend on methods it does not use.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Correct abstraction is the key to Interface Segregation Principle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 cohesion 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It’s important  to kwon the business domain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principle is easy to violate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4" descr="Resultado de imagen para sad emoji">
            <a:extLst>
              <a:ext uri="{FF2B5EF4-FFF2-40B4-BE49-F238E27FC236}">
                <a16:creationId xmlns:a16="http://schemas.microsoft.com/office/drawing/2014/main" id="{572F1BA0-72FD-4FC5-8127-0DC61095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78" y="3710085"/>
            <a:ext cx="1085072" cy="10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nterface segregation principle">
            <a:extLst>
              <a:ext uri="{FF2B5EF4-FFF2-40B4-BE49-F238E27FC236}">
                <a16:creationId xmlns:a16="http://schemas.microsoft.com/office/drawing/2014/main" id="{02FE0FA1-7A18-4CAF-A003-C1FA830C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755586"/>
            <a:ext cx="4241348" cy="42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3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2" descr="Image result for abstraction everywhere meme">
            <a:extLst>
              <a:ext uri="{FF2B5EF4-FFF2-40B4-BE49-F238E27FC236}">
                <a16:creationId xmlns:a16="http://schemas.microsoft.com/office/drawing/2014/main" id="{F12D5EAA-2934-45A7-8C0F-5521D0B1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8" y="98515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44C15-613A-4C5F-9BBD-69FB116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3" y="1942411"/>
            <a:ext cx="4130971" cy="2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8;p28">
            <a:extLst>
              <a:ext uri="{FF2B5EF4-FFF2-40B4-BE49-F238E27FC236}">
                <a16:creationId xmlns:a16="http://schemas.microsoft.com/office/drawing/2014/main" id="{D785ABB6-DB39-4646-8DAD-EDC858FD9612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74A38-25ED-42DC-A520-773BC829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46" y="2162174"/>
            <a:ext cx="5400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8;p28">
            <a:extLst>
              <a:ext uri="{FF2B5EF4-FFF2-40B4-BE49-F238E27FC236}">
                <a16:creationId xmlns:a16="http://schemas.microsoft.com/office/drawing/2014/main" id="{F09DBDD5-81C3-46C8-98D4-CAED257AE463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2516-881B-47CC-B732-32BF84C8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1773345"/>
            <a:ext cx="6112669" cy="28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8;p28">
            <a:extLst>
              <a:ext uri="{FF2B5EF4-FFF2-40B4-BE49-F238E27FC236}">
                <a16:creationId xmlns:a16="http://schemas.microsoft.com/office/drawing/2014/main" id="{300B98EF-561F-4CE1-B0A0-F3D8B3EC9C80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ABC14A-0FD6-4B2E-8669-206398EF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493044"/>
            <a:ext cx="7625076" cy="32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2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747</Words>
  <Application>Microsoft Office PowerPoint</Application>
  <PresentationFormat>On-screen Show (16:9)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Roboto Condensed</vt:lpstr>
      <vt:lpstr>Dosis</vt:lpstr>
      <vt:lpstr>Montserrat</vt:lpstr>
      <vt:lpstr>Arial</vt:lpstr>
      <vt:lpstr>Calibri</vt:lpstr>
      <vt:lpstr>Nunito Sans</vt:lpstr>
      <vt:lpstr>Droid Sans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29</cp:revision>
  <dcterms:modified xsi:type="dcterms:W3CDTF">2019-02-21T20:17:42Z</dcterms:modified>
</cp:coreProperties>
</file>