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3"/>
  </p:sldMasterIdLst>
  <p:notesMasterIdLst>
    <p:notesMasterId r:id="rId5"/>
  </p:notesMasterIdLst>
  <p:sldIdLst>
    <p:sldId id="256" r:id="rId4"/>
    <p:sldId id="285" r:id="rId6"/>
    <p:sldId id="286" r:id="rId7"/>
    <p:sldId id="261" r:id="rId8"/>
    <p:sldId id="257" r:id="rId9"/>
    <p:sldId id="287" r:id="rId10"/>
    <p:sldId id="288" r:id="rId11"/>
    <p:sldId id="289" r:id="rId12"/>
    <p:sldId id="292" r:id="rId13"/>
    <p:sldId id="296" r:id="rId14"/>
    <p:sldId id="294" r:id="rId15"/>
    <p:sldId id="295" r:id="rId16"/>
    <p:sldId id="297" r:id="rId17"/>
    <p:sldId id="298" r:id="rId18"/>
    <p:sldId id="299" r:id="rId19"/>
    <p:sldId id="300" r:id="rId20"/>
    <p:sldId id="301" r:id="rId21"/>
    <p:sldId id="304" r:id="rId22"/>
    <p:sldId id="305" r:id="rId23"/>
    <p:sldId id="306" r:id="rId24"/>
    <p:sldId id="308" r:id="rId25"/>
  </p:sldIdLst>
  <p:sldSz cx="9144000" cy="5143500" type="screen16x9"/>
  <p:notesSz cx="6858000" cy="9144000"/>
  <p:embeddedFontLst>
    <p:embeddedFont>
      <p:font typeface="Roboto Condensed" panose="02000000000000000000"/>
      <p:regular r:id="rId29"/>
      <p:bold r:id="rId30"/>
      <p:italic r:id="rId31"/>
      <p:boldItalic r:id="rId32"/>
    </p:embeddedFont>
    <p:embeddedFont>
      <p:font typeface="Calibri" panose="020F0502020204030204"/>
      <p:regular r:id="rId33"/>
    </p:embeddedFont>
    <p:embeddedFont>
      <p:font typeface="Montserrat" panose="00000500000000000000"/>
      <p:regular r:id="rId34"/>
      <p:bold r:id="rId35"/>
      <p:italic r:id="rId36"/>
      <p:boldItalic r:id="rId37"/>
    </p:embeddedFont>
    <p:embeddedFont>
      <p:font typeface="Nunito Sans" panose="0000050000000000000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Master" Target="slideMasters/slideMaster2.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átulas">
  <p:cSld name="OBJECT_1_1">
    <p:bg>
      <p:bgPr>
        <a:solidFill>
          <a:srgbClr val="21212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8100" y="122675"/>
            <a:ext cx="5512200" cy="3864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52" name="Google Shape;52;p13"/>
          <p:cNvSpPr/>
          <p:nvPr/>
        </p:nvSpPr>
        <p:spPr>
          <a:xfrm>
            <a:off x="205569" y="4875706"/>
            <a:ext cx="3036852" cy="2478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00" tIns="91400" rIns="91400" bIns="91400" anchor="ctr" anchorCtr="0">
            <a:noAutofit/>
          </a:bodyPr>
          <a:lstStyle/>
          <a:p>
            <a:pPr marL="0" marR="0" lvl="0" indent="0" algn="l" rtl="0">
              <a:spcBef>
                <a:spcPts val="0"/>
              </a:spcBef>
              <a:spcAft>
                <a:spcPts val="0"/>
              </a:spcAft>
              <a:buNone/>
            </a:pPr>
            <a:r>
              <a:rPr lang="en-GB" sz="800" i="0" u="none" strike="noStrike" cap="none">
                <a:solidFill>
                  <a:schemeClr val="lt1"/>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rPr>
              <a:t>Globant</a:t>
            </a:r>
            <a:r>
              <a:rPr lang="en-GB" sz="800"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rPr>
              <a:t>  </a:t>
            </a:r>
            <a:r>
              <a:rPr lang="en-GB" sz="800" i="0" u="none" strike="noStrike" cap="none">
                <a:solidFill>
                  <a:srgbClr val="434343"/>
                </a:solidFill>
                <a:latin typeface="Roboto Condensed" panose="02000000000000000000"/>
                <a:ea typeface="Roboto Condensed" panose="02000000000000000000"/>
                <a:cs typeface="Roboto Condensed" panose="02000000000000000000"/>
                <a:sym typeface="Roboto Condensed" panose="02000000000000000000"/>
              </a:rPr>
              <a:t>Proprietary | Confidential Information</a:t>
            </a:r>
            <a:endParaRPr sz="800">
              <a:latin typeface="Roboto Condensed" panose="02000000000000000000"/>
              <a:ea typeface="Roboto Condensed" panose="02000000000000000000"/>
              <a:cs typeface="Roboto Condensed" panose="02000000000000000000"/>
              <a:sym typeface="Roboto Condensed" panose="02000000000000000000"/>
            </a:endParaRPr>
          </a:p>
        </p:txBody>
      </p:sp>
      <p:pic>
        <p:nvPicPr>
          <p:cNvPr id="53" name="Google Shape;53;p13"/>
          <p:cNvPicPr preferRelativeResize="0"/>
          <p:nvPr/>
        </p:nvPicPr>
        <p:blipFill rotWithShape="1">
          <a:blip r:embed="rId2"/>
          <a:srcRect r="88451" b="13269"/>
          <a:stretch>
            <a:fillRect/>
          </a:stretch>
        </p:blipFill>
        <p:spPr>
          <a:xfrm>
            <a:off x="85875" y="4895676"/>
            <a:ext cx="133426" cy="222000"/>
          </a:xfrm>
          <a:prstGeom prst="rect">
            <a:avLst/>
          </a:prstGeom>
          <a:noFill/>
          <a:ln>
            <a:noFill/>
          </a:ln>
        </p:spPr>
      </p:pic>
      <p:sp>
        <p:nvSpPr>
          <p:cNvPr id="54" name="Google Shape;54;p13"/>
          <p:cNvSpPr txBox="1">
            <a:spLocks noGrp="1"/>
          </p:cNvSpPr>
          <p:nvPr>
            <p:ph type="title" idx="2"/>
          </p:nvPr>
        </p:nvSpPr>
        <p:spPr>
          <a:xfrm>
            <a:off x="208100" y="981525"/>
            <a:ext cx="7416300" cy="540900"/>
          </a:xfrm>
          <a:prstGeom prst="rect">
            <a:avLst/>
          </a:prstGeom>
        </p:spPr>
        <p:txBody>
          <a:bodyPr spcFirstLastPara="1" wrap="square" lIns="91425" tIns="91425" rIns="91425" bIns="91425" anchor="ctr" anchorCtr="0"/>
          <a:lstStyle>
            <a:lvl1pPr lvl="0" rtl="0">
              <a:spcBef>
                <a:spcPts val="0"/>
              </a:spcBef>
              <a:spcAft>
                <a:spcPts val="0"/>
              </a:spcAft>
              <a:buNone/>
              <a:defRPr sz="3600">
                <a:solidFill>
                  <a:srgbClr val="FFFFFF"/>
                </a:solidFill>
                <a:highlight>
                  <a:srgbClr val="8BAB42"/>
                </a:highlight>
                <a:latin typeface="Dosis" panose="02010503020202060003"/>
                <a:ea typeface="Dosis" panose="02010503020202060003"/>
                <a:cs typeface="Dosis" panose="02010503020202060003"/>
                <a:sym typeface="Dosis" panose="02010503020202060003"/>
              </a:defRPr>
            </a:lvl1pPr>
            <a:lvl2pPr lvl="1"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2pPr>
            <a:lvl3pPr lvl="2"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3pPr>
            <a:lvl4pPr lvl="3"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4pPr>
            <a:lvl5pPr lvl="4"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5pPr>
            <a:lvl6pPr lvl="5"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6pPr>
            <a:lvl7pPr lvl="6"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7pPr>
            <a:lvl8pPr lvl="7"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8pPr>
            <a:lvl9pPr lvl="8"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9pPr>
          </a:lstStyle>
          <a:p/>
        </p:txBody>
      </p:sp>
      <p:sp>
        <p:nvSpPr>
          <p:cNvPr id="55" name="Google Shape;55;p13"/>
          <p:cNvSpPr txBox="1">
            <a:spLocks noGrp="1"/>
          </p:cNvSpPr>
          <p:nvPr>
            <p:ph type="subTitle" idx="1"/>
          </p:nvPr>
        </p:nvSpPr>
        <p:spPr>
          <a:xfrm>
            <a:off x="208100" y="1522425"/>
            <a:ext cx="7416300" cy="247800"/>
          </a:xfrm>
          <a:prstGeom prst="rect">
            <a:avLst/>
          </a:prstGeom>
        </p:spPr>
        <p:txBody>
          <a:bodyPr spcFirstLastPara="1" wrap="square" lIns="91425" tIns="91425" rIns="91425" bIns="91425" anchor="ctr" anchorCtr="0"/>
          <a:lstStyle>
            <a:lvl1pPr lvl="0" rtl="0">
              <a:spcBef>
                <a:spcPts val="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1600"/>
              </a:spcBef>
              <a:spcAft>
                <a:spcPts val="160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56" name="Google Shape;56;p13"/>
          <p:cNvSpPr/>
          <p:nvPr/>
        </p:nvSpPr>
        <p:spPr>
          <a:xfrm>
            <a:off x="100" y="0"/>
            <a:ext cx="9144000" cy="46500"/>
          </a:xfrm>
          <a:prstGeom prst="rect">
            <a:avLst/>
          </a:prstGeom>
          <a:solidFill>
            <a:srgbClr val="8B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
  <p:cSld name="OBJECT_1_2">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2800"/>
              <a:buNone/>
              <a:defRPr sz="4400">
                <a:solidFill>
                  <a:schemeClr val="dk1"/>
                </a:solidFill>
              </a:defRPr>
            </a:lvl1pPr>
            <a:lvl2pPr marL="39370" lvl="1" algn="ctr" rtl="0">
              <a:spcBef>
                <a:spcPts val="0"/>
              </a:spcBef>
              <a:spcAft>
                <a:spcPts val="0"/>
              </a:spcAft>
              <a:buSzPts val="2800"/>
              <a:buNone/>
              <a:defRPr sz="4400">
                <a:solidFill>
                  <a:schemeClr val="dk1"/>
                </a:solidFill>
              </a:defRPr>
            </a:lvl2pPr>
            <a:lvl3pPr marL="39370" lvl="2" algn="ctr" rtl="0">
              <a:spcBef>
                <a:spcPts val="0"/>
              </a:spcBef>
              <a:spcAft>
                <a:spcPts val="0"/>
              </a:spcAft>
              <a:buSzPts val="2800"/>
              <a:buNone/>
              <a:defRPr sz="4400">
                <a:solidFill>
                  <a:schemeClr val="dk1"/>
                </a:solidFill>
              </a:defRPr>
            </a:lvl3pPr>
            <a:lvl4pPr marL="39370" lvl="3" algn="ctr" rtl="0">
              <a:spcBef>
                <a:spcPts val="0"/>
              </a:spcBef>
              <a:spcAft>
                <a:spcPts val="0"/>
              </a:spcAft>
              <a:buSzPts val="2800"/>
              <a:buNone/>
              <a:defRPr sz="4400">
                <a:solidFill>
                  <a:schemeClr val="dk1"/>
                </a:solidFill>
              </a:defRPr>
            </a:lvl4pPr>
            <a:lvl5pPr marL="39370" lvl="4" algn="ctr" rtl="0">
              <a:spcBef>
                <a:spcPts val="0"/>
              </a:spcBef>
              <a:spcAft>
                <a:spcPts val="0"/>
              </a:spcAft>
              <a:buSzPts val="2800"/>
              <a:buNone/>
              <a:defRPr sz="4400">
                <a:solidFill>
                  <a:schemeClr val="dk1"/>
                </a:solidFill>
              </a:defRPr>
            </a:lvl5pPr>
            <a:lvl6pPr marL="496570" lvl="5" algn="ctr" rtl="0">
              <a:spcBef>
                <a:spcPts val="0"/>
              </a:spcBef>
              <a:spcAft>
                <a:spcPts val="0"/>
              </a:spcAft>
              <a:buSzPts val="2800"/>
              <a:buNone/>
              <a:defRPr sz="4400">
                <a:solidFill>
                  <a:schemeClr val="dk1"/>
                </a:solidFill>
              </a:defRPr>
            </a:lvl6pPr>
            <a:lvl7pPr marL="953770" lvl="6" algn="ctr" rtl="0">
              <a:spcBef>
                <a:spcPts val="0"/>
              </a:spcBef>
              <a:spcAft>
                <a:spcPts val="0"/>
              </a:spcAft>
              <a:buSzPts val="2800"/>
              <a:buNone/>
              <a:defRPr sz="4400">
                <a:solidFill>
                  <a:schemeClr val="dk1"/>
                </a:solidFill>
              </a:defRPr>
            </a:lvl7pPr>
            <a:lvl8pPr marL="1410970" lvl="7" algn="ctr" rtl="0">
              <a:spcBef>
                <a:spcPts val="0"/>
              </a:spcBef>
              <a:spcAft>
                <a:spcPts val="0"/>
              </a:spcAft>
              <a:buSzPts val="2800"/>
              <a:buNone/>
              <a:defRPr sz="4400">
                <a:solidFill>
                  <a:schemeClr val="dk1"/>
                </a:solidFill>
              </a:defRPr>
            </a:lvl8pPr>
            <a:lvl9pPr marL="1868170" lvl="8" algn="ctr" rtl="0">
              <a:spcBef>
                <a:spcPts val="0"/>
              </a:spcBef>
              <a:spcAft>
                <a:spcPts val="0"/>
              </a:spcAft>
              <a:buSzPts val="2800"/>
              <a:buNone/>
              <a:defRPr sz="4400">
                <a:solidFill>
                  <a:schemeClr val="dk1"/>
                </a:solidFill>
              </a:defRPr>
            </a:lvl9pPr>
          </a:lstStyle>
          <a:p/>
        </p:txBody>
      </p:sp>
      <p:sp>
        <p:nvSpPr>
          <p:cNvPr id="60" name="Google Shape;60;p15"/>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42900" algn="l" rtl="0">
              <a:spcBef>
                <a:spcPts val="800"/>
              </a:spcBef>
              <a:spcAft>
                <a:spcPts val="0"/>
              </a:spcAft>
              <a:buClr>
                <a:srgbClr val="000000"/>
              </a:buClr>
              <a:buSzPts val="1800"/>
              <a:buFont typeface="Arial" panose="020B0604020202020204"/>
              <a:buChar char="●"/>
              <a:defRPr sz="3200">
                <a:solidFill>
                  <a:schemeClr val="dk1"/>
                </a:solidFill>
              </a:defRPr>
            </a:lvl1pPr>
            <a:lvl2pPr marL="914400" lvl="1" indent="-317500" algn="l" rtl="0">
              <a:spcBef>
                <a:spcPts val="70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60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50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50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50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50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50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500"/>
              </a:spcBef>
              <a:spcAft>
                <a:spcPts val="0"/>
              </a:spcAft>
              <a:buClr>
                <a:srgbClr val="000000"/>
              </a:buClr>
              <a:buSzPts val="1400"/>
              <a:buFont typeface="Arial" panose="020B0604020202020204"/>
              <a:buChar char="●"/>
              <a:defRPr sz="2000">
                <a:solidFill>
                  <a:schemeClr val="dk1"/>
                </a:solidFill>
              </a:defRPr>
            </a:lvl9pPr>
          </a:lstStyle>
          <a:p/>
        </p:txBody>
      </p:sp>
      <p:sp>
        <p:nvSpPr>
          <p:cNvPr id="61" name="Google Shape;61;p15"/>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lstStyle>
            <a:lvl1pPr marL="0" marR="0" lvl="0"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7" name="Google Shape;67;p17"/>
          <p:cNvSpPr txBox="1">
            <a:spLocks noGrp="1"/>
          </p:cNvSpPr>
          <p:nvPr>
            <p:ph type="subTitle" idx="1"/>
          </p:nvPr>
        </p:nvSpPr>
        <p:spPr>
          <a:xfrm>
            <a:off x="685800" y="3786737"/>
            <a:ext cx="7772400" cy="1046400"/>
          </a:xfrm>
          <a:prstGeom prst="rect">
            <a:avLst/>
          </a:prstGeom>
          <a:noFill/>
          <a:ln>
            <a:noFill/>
          </a:ln>
        </p:spPr>
        <p:txBody>
          <a:bodyPr spcFirstLastPara="1" wrap="square" lIns="91425" tIns="91425" rIns="91425" bIns="91425" anchor="t" anchorCtr="0"/>
          <a:lstStyle>
            <a:lvl1pPr marL="0" marR="0" lvl="0"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0" name="Google Shape;70;p1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3" name="Google Shape;73;p19"/>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
        <p:nvSpPr>
          <p:cNvPr id="74" name="Google Shape;74;p19"/>
          <p:cNvSpPr txBox="1">
            <a:spLocks noGrp="1"/>
          </p:cNvSpPr>
          <p:nvPr>
            <p:ph type="body" idx="2"/>
          </p:nvPr>
        </p:nvSpPr>
        <p:spPr>
          <a:xfrm>
            <a:off x="4692273"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21"/>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lstStyle>
            <a:lvl1pPr marL="457200" lvl="0" indent="-317500" algn="ctr" rtl="0">
              <a:lnSpc>
                <a:spcPct val="100000"/>
              </a:lnSpc>
              <a:spcBef>
                <a:spcPts val="360"/>
              </a:spcBef>
              <a:spcAft>
                <a:spcPts val="0"/>
              </a:spcAft>
              <a:buClr>
                <a:schemeClr val="dk1"/>
              </a:buClr>
              <a:buSzPts val="1400"/>
              <a:buFont typeface="Arial" panose="020B0604020202020204"/>
              <a:buChar char="●"/>
              <a:defRPr sz="1800">
                <a:solidFill>
                  <a:schemeClr val="dk1"/>
                </a:solidFill>
              </a:defRPr>
            </a:lvl1pPr>
            <a:lvl2pPr marL="914400" lvl="1"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2pPr>
            <a:lvl3pPr marL="1371600" lvl="2"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3pPr>
            <a:lvl4pPr marL="1828800" lvl="3"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4pPr>
            <a:lvl5pPr marL="2286000" lvl="4"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5pPr>
            <a:lvl6pPr marL="2743200" lvl="5"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6pPr>
            <a:lvl7pPr marL="3200400" lvl="6"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7pPr>
            <a:lvl8pPr marL="3657600" lvl="7"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8pPr>
            <a:lvl9pPr marL="4114800" lvl="8"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1400"/>
              <a:buNone/>
              <a:defRPr sz="4400">
                <a:solidFill>
                  <a:schemeClr val="dk1"/>
                </a:solidFill>
              </a:defRPr>
            </a:lvl1pPr>
            <a:lvl2pPr marL="39370" lvl="1" algn="ctr" rtl="0">
              <a:spcBef>
                <a:spcPts val="0"/>
              </a:spcBef>
              <a:spcAft>
                <a:spcPts val="0"/>
              </a:spcAft>
              <a:buSzPts val="1400"/>
              <a:buNone/>
              <a:defRPr sz="4400">
                <a:solidFill>
                  <a:schemeClr val="dk1"/>
                </a:solidFill>
              </a:defRPr>
            </a:lvl2pPr>
            <a:lvl3pPr marL="39370" lvl="2" algn="ctr" rtl="0">
              <a:spcBef>
                <a:spcPts val="0"/>
              </a:spcBef>
              <a:spcAft>
                <a:spcPts val="0"/>
              </a:spcAft>
              <a:buSzPts val="1400"/>
              <a:buNone/>
              <a:defRPr sz="4400">
                <a:solidFill>
                  <a:schemeClr val="dk1"/>
                </a:solidFill>
              </a:defRPr>
            </a:lvl3pPr>
            <a:lvl4pPr marL="39370" lvl="3" algn="ctr" rtl="0">
              <a:spcBef>
                <a:spcPts val="0"/>
              </a:spcBef>
              <a:spcAft>
                <a:spcPts val="0"/>
              </a:spcAft>
              <a:buSzPts val="1400"/>
              <a:buNone/>
              <a:defRPr sz="4400">
                <a:solidFill>
                  <a:schemeClr val="dk1"/>
                </a:solidFill>
              </a:defRPr>
            </a:lvl4pPr>
            <a:lvl5pPr marL="39370" lvl="4" algn="ctr" rtl="0">
              <a:spcBef>
                <a:spcPts val="0"/>
              </a:spcBef>
              <a:spcAft>
                <a:spcPts val="0"/>
              </a:spcAft>
              <a:buSzPts val="1400"/>
              <a:buNone/>
              <a:defRPr sz="4400">
                <a:solidFill>
                  <a:schemeClr val="dk1"/>
                </a:solidFill>
              </a:defRPr>
            </a:lvl5pPr>
            <a:lvl6pPr marL="496570" lvl="5" algn="ctr" rtl="0">
              <a:spcBef>
                <a:spcPts val="0"/>
              </a:spcBef>
              <a:spcAft>
                <a:spcPts val="0"/>
              </a:spcAft>
              <a:buSzPts val="1400"/>
              <a:buNone/>
              <a:defRPr sz="4400">
                <a:solidFill>
                  <a:schemeClr val="dk1"/>
                </a:solidFill>
              </a:defRPr>
            </a:lvl6pPr>
            <a:lvl7pPr marL="953770" lvl="6" algn="ctr" rtl="0">
              <a:spcBef>
                <a:spcPts val="0"/>
              </a:spcBef>
              <a:spcAft>
                <a:spcPts val="0"/>
              </a:spcAft>
              <a:buSzPts val="1400"/>
              <a:buNone/>
              <a:defRPr sz="4400">
                <a:solidFill>
                  <a:schemeClr val="dk1"/>
                </a:solidFill>
              </a:defRPr>
            </a:lvl7pPr>
            <a:lvl8pPr marL="1410970" lvl="7" algn="ctr" rtl="0">
              <a:spcBef>
                <a:spcPts val="0"/>
              </a:spcBef>
              <a:spcAft>
                <a:spcPts val="0"/>
              </a:spcAft>
              <a:buSzPts val="1400"/>
              <a:buNone/>
              <a:defRPr sz="4400">
                <a:solidFill>
                  <a:schemeClr val="dk1"/>
                </a:solidFill>
              </a:defRPr>
            </a:lvl8pPr>
            <a:lvl9pPr marL="1868170" lvl="8" algn="ctr" rtl="0">
              <a:spcBef>
                <a:spcPts val="0"/>
              </a:spcBef>
              <a:spcAft>
                <a:spcPts val="0"/>
              </a:spcAft>
              <a:buSzPts val="1400"/>
              <a:buNone/>
              <a:defRPr sz="4400">
                <a:solidFill>
                  <a:schemeClr val="dk1"/>
                </a:solidFill>
              </a:defRPr>
            </a:lvl9pPr>
          </a:lstStyle>
          <a:p/>
        </p:txBody>
      </p:sp>
      <p:sp>
        <p:nvSpPr>
          <p:cNvPr id="82" name="Google Shape;82;p23"/>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17500" algn="l" rtl="0">
              <a:spcBef>
                <a:spcPts val="800"/>
              </a:spcBef>
              <a:spcAft>
                <a:spcPts val="0"/>
              </a:spcAft>
              <a:buClr>
                <a:srgbClr val="000000"/>
              </a:buClr>
              <a:buSzPts val="1400"/>
              <a:buFont typeface="Arial" panose="020B0604020202020204"/>
              <a:buChar char="●"/>
              <a:defRPr sz="3200">
                <a:solidFill>
                  <a:schemeClr val="dk1"/>
                </a:solidFill>
              </a:defRPr>
            </a:lvl1pPr>
            <a:lvl2pPr marL="914400" lvl="1" indent="-317500" algn="l" rtl="0">
              <a:spcBef>
                <a:spcPts val="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0"/>
              </a:spcBef>
              <a:spcAft>
                <a:spcPts val="0"/>
              </a:spcAft>
              <a:buClr>
                <a:srgbClr val="000000"/>
              </a:buClr>
              <a:buSzPts val="1400"/>
              <a:buFont typeface="Arial" panose="020B0604020202020204"/>
              <a:buChar char="●"/>
              <a:defRPr sz="2000">
                <a:solidFill>
                  <a:schemeClr val="dk1"/>
                </a:solidFill>
              </a:defRPr>
            </a:lvl9pPr>
          </a:lstStyle>
          <a:p/>
        </p:txBody>
      </p:sp>
      <p:sp>
        <p:nvSpPr>
          <p:cNvPr id="83" name="Google Shape;83;p23"/>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4"/>
        <p:cNvGrpSpPr/>
        <p:nvPr/>
      </p:nvGrpSpPr>
      <p:grpSpPr>
        <a:xfrm>
          <a:off x="0" y="0"/>
          <a:ext cx="0" cy="0"/>
          <a:chOff x="0" y="0"/>
          <a:chExt cx="0" cy="0"/>
        </a:xfrm>
      </p:grpSpPr>
      <p:pic>
        <p:nvPicPr>
          <p:cNvPr id="85" name="Google Shape;85;p24"/>
          <p:cNvPicPr preferRelativeResize="0"/>
          <p:nvPr/>
        </p:nvPicPr>
        <p:blipFill>
          <a:blip r:embed="rId2"/>
          <a:stretch>
            <a:fillRect/>
          </a:stretch>
        </p:blipFill>
        <p:spPr>
          <a:xfrm>
            <a:off x="7722875" y="0"/>
            <a:ext cx="575180" cy="365119"/>
          </a:xfrm>
          <a:prstGeom prst="rect">
            <a:avLst/>
          </a:prstGeom>
          <a:noFill/>
          <a:ln>
            <a:noFill/>
          </a:ln>
        </p:spPr>
      </p:pic>
      <p:sp>
        <p:nvSpPr>
          <p:cNvPr id="86" name="Google Shape;86;p24"/>
          <p:cNvSpPr txBox="1">
            <a:spLocks noGrp="1"/>
          </p:cNvSpPr>
          <p:nvPr>
            <p:ph type="title"/>
          </p:nvPr>
        </p:nvSpPr>
        <p:spPr>
          <a:xfrm>
            <a:off x="456689" y="205970"/>
            <a:ext cx="8230500" cy="857100"/>
          </a:xfrm>
          <a:prstGeom prst="rect">
            <a:avLst/>
          </a:prstGeom>
          <a:noFill/>
          <a:ln>
            <a:noFill/>
          </a:ln>
        </p:spPr>
        <p:txBody>
          <a:bodyPr spcFirstLastPara="1" wrap="square" lIns="78100" tIns="78100" rIns="78100" bIns="78100" anchor="ctr" anchorCtr="0"/>
          <a:lstStyle>
            <a:lvl1pPr lvl="0"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1pPr>
            <a:lvl2pPr lvl="1"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2pPr>
            <a:lvl3pPr lvl="2"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3pPr>
            <a:lvl4pPr lvl="3"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4pPr>
            <a:lvl5pPr lvl="4"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5pPr>
            <a:lvl6pPr marL="393700" lvl="5"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6pPr>
            <a:lvl7pPr marL="787400" lvl="6"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7pPr>
            <a:lvl8pPr marL="1168400" lvl="7"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8pPr>
            <a:lvl9pPr marL="1562100" lvl="8"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7" name="Google Shape;87;p24"/>
          <p:cNvSpPr txBox="1">
            <a:spLocks noGrp="1"/>
          </p:cNvSpPr>
          <p:nvPr>
            <p:ph type="dt" idx="10"/>
          </p:nvPr>
        </p:nvSpPr>
        <p:spPr>
          <a:xfrm>
            <a:off x="456689" y="4767231"/>
            <a:ext cx="2134500" cy="273900"/>
          </a:xfrm>
          <a:prstGeom prst="rect">
            <a:avLst/>
          </a:prstGeom>
          <a:noFill/>
          <a:ln>
            <a:noFill/>
          </a:ln>
        </p:spPr>
        <p:txBody>
          <a:bodyPr spcFirstLastPara="1" wrap="square" lIns="78100" tIns="78100" rIns="78100" bIns="78100" anchor="ctr" anchorCtr="0"/>
          <a:lstStyle>
            <a:lvl1pPr marL="0" marR="0" lvl="0" indent="0" algn="l"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4"/>
          <p:cNvSpPr txBox="1">
            <a:spLocks noGrp="1"/>
          </p:cNvSpPr>
          <p:nvPr>
            <p:ph type="ftr" idx="11"/>
          </p:nvPr>
        </p:nvSpPr>
        <p:spPr>
          <a:xfrm>
            <a:off x="3123875" y="4767231"/>
            <a:ext cx="2896200" cy="273900"/>
          </a:xfrm>
          <a:prstGeom prst="rect">
            <a:avLst/>
          </a:prstGeom>
          <a:noFill/>
          <a:ln>
            <a:noFill/>
          </a:ln>
        </p:spPr>
        <p:txBody>
          <a:bodyPr spcFirstLastPara="1" wrap="square" lIns="78100" tIns="78100" rIns="78100" bIns="78100" anchor="ctr" anchorCtr="0"/>
          <a:lstStyle>
            <a:lvl1pPr marL="0" marR="0" lvl="0" indent="0" algn="ctr"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4"/>
          <p:cNvSpPr txBox="1">
            <a:spLocks noGrp="1"/>
          </p:cNvSpPr>
          <p:nvPr>
            <p:ph type="sldNum" idx="12"/>
          </p:nvPr>
        </p:nvSpPr>
        <p:spPr>
          <a:xfrm>
            <a:off x="6552698" y="4767231"/>
            <a:ext cx="2134500" cy="273900"/>
          </a:xfrm>
          <a:prstGeom prst="rect">
            <a:avLst/>
          </a:prstGeom>
          <a:noFill/>
          <a:ln>
            <a:noFill/>
          </a:ln>
        </p:spPr>
        <p:txBody>
          <a:bodyPr spcFirstLastPara="1" wrap="square" lIns="78100" tIns="78100" rIns="78100" bIns="78100" anchor="ctr" anchorCtr="0">
            <a:noAutofit/>
          </a:bodyPr>
          <a:lstStyle>
            <a:lvl1pPr marL="0" marR="0" lvl="0"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Clr>
                <a:srgbClr val="888888"/>
              </a:buClr>
              <a:buSzPts val="1200"/>
              <a:buFont typeface="Calibri" panose="020F0502020204030204"/>
              <a:buNone/>
            </a:pPr>
          </a:p>
          <a:p>
            <a:pPr marL="419100" lvl="1"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838200" lvl="2"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1244600" lvl="3" indent="0" algn="l" rtl="0">
              <a:spcBef>
                <a:spcPts val="0"/>
              </a:spcBef>
              <a:spcAft>
                <a:spcPts val="0"/>
              </a:spcAft>
              <a:buClr>
                <a:schemeClr val="dk1"/>
              </a:buClr>
              <a:buSzPts val="1200"/>
              <a:buFont typeface="Calibri" panose="020F0502020204030204"/>
              <a:buNone/>
            </a:pPr>
            <a:endParaRPr sz="1600">
              <a:solidFill>
                <a:schemeClr val="dk1"/>
              </a:solidFill>
            </a:endParaRPr>
          </a:p>
          <a:p>
            <a:pPr marL="1663700" lvl="4" indent="0" algn="l" rtl="0">
              <a:spcBef>
                <a:spcPts val="0"/>
              </a:spcBef>
              <a:spcAft>
                <a:spcPts val="0"/>
              </a:spcAft>
              <a:buClr>
                <a:schemeClr val="dk1"/>
              </a:buClr>
              <a:buSzPts val="1200"/>
              <a:buFont typeface="Calibri" panose="020F0502020204030204"/>
              <a:buNone/>
            </a:pPr>
            <a:endParaRPr sz="1600">
              <a:solidFill>
                <a:schemeClr val="dk1"/>
              </a:solidFill>
            </a:endParaRPr>
          </a:p>
          <a:p>
            <a:pPr marL="2082800" lvl="5"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501900" lvl="6"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908300" lvl="7" indent="0" algn="l" rtl="0">
              <a:spcBef>
                <a:spcPts val="0"/>
              </a:spcBef>
              <a:spcAft>
                <a:spcPts val="0"/>
              </a:spcAft>
              <a:buClr>
                <a:schemeClr val="dk1"/>
              </a:buClr>
              <a:buSzPts val="1200"/>
              <a:buFont typeface="Calibri" panose="020F0502020204030204"/>
              <a:buNone/>
            </a:pPr>
            <a:endParaRPr sz="1600">
              <a:solidFill>
                <a:schemeClr val="dk1"/>
              </a:solidFill>
            </a:endParaRPr>
          </a:p>
          <a:p>
            <a:pPr marL="3327400" lvl="8" indent="-12700" algn="l" rtl="0">
              <a:spcBef>
                <a:spcPts val="0"/>
              </a:spcBef>
              <a:spcAft>
                <a:spcPts val="0"/>
              </a:spcAft>
              <a:buClr>
                <a:schemeClr val="dk1"/>
              </a:buClr>
              <a:buSzPts val="1200"/>
              <a:buFont typeface="Calibri" panose="020F0502020204030204"/>
              <a:buNone/>
            </a:pPr>
            <a:endParaRPr sz="1600">
              <a:solidFill>
                <a:schemeClr val="dk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0"/>
        <p:cNvGrpSpPr/>
        <p:nvPr/>
      </p:nvGrpSpPr>
      <p:grpSpPr>
        <a:xfrm>
          <a:off x="0" y="0"/>
          <a:ext cx="0" cy="0"/>
          <a:chOff x="0" y="0"/>
          <a:chExt cx="0" cy="0"/>
        </a:xfrm>
      </p:grpSpPr>
      <p:sp>
        <p:nvSpPr>
          <p:cNvPr id="91" name="Google Shape;91;p25"/>
          <p:cNvSpPr/>
          <p:nvPr/>
        </p:nvSpPr>
        <p:spPr>
          <a:xfrm>
            <a:off x="251521" y="123479"/>
            <a:ext cx="8658900" cy="4680600"/>
          </a:xfrm>
          <a:prstGeom prst="roundRect">
            <a:avLst>
              <a:gd name="adj" fmla="val 2078"/>
            </a:avLst>
          </a:prstGeom>
          <a:solidFill>
            <a:schemeClr val="lt1">
              <a:alpha val="756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2" name="Google Shape;92;p25"/>
          <p:cNvSpPr txBox="1">
            <a:spLocks noGrp="1"/>
          </p:cNvSpPr>
          <p:nvPr>
            <p:ph type="title"/>
          </p:nvPr>
        </p:nvSpPr>
        <p:spPr>
          <a:xfrm>
            <a:off x="395538" y="150782"/>
            <a:ext cx="6919800" cy="530700"/>
          </a:xfrm>
          <a:prstGeom prst="rect">
            <a:avLst/>
          </a:prstGeom>
          <a:noFill/>
          <a:ln>
            <a:noFill/>
          </a:ln>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25"/>
          <p:cNvSpPr txBox="1">
            <a:spLocks noGrp="1"/>
          </p:cNvSpPr>
          <p:nvPr>
            <p:ph type="body" idx="1"/>
          </p:nvPr>
        </p:nvSpPr>
        <p:spPr>
          <a:xfrm>
            <a:off x="405258" y="987574"/>
            <a:ext cx="8343300" cy="36723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48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p:txBody>
      </p:sp>
      <p:sp>
        <p:nvSpPr>
          <p:cNvPr id="94" name="Google Shape;94;p25"/>
          <p:cNvSpPr txBox="1">
            <a:spLocks noGrp="1"/>
          </p:cNvSpPr>
          <p:nvPr>
            <p:ph type="ftr" idx="11"/>
          </p:nvPr>
        </p:nvSpPr>
        <p:spPr>
          <a:xfrm>
            <a:off x="3131840" y="4789886"/>
            <a:ext cx="2897100" cy="3537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6565" marR="0" lvl="1" indent="-100965" algn="l" rtl="0">
              <a:spcBef>
                <a:spcPts val="0"/>
              </a:spcBef>
              <a:spcAft>
                <a:spcPts val="0"/>
              </a:spcAft>
              <a:buSzPts val="1400"/>
              <a:buChar char="○"/>
              <a:defRPr/>
            </a:lvl2pPr>
            <a:lvl3pPr marL="912495" marR="0" lvl="2" indent="-99695" algn="l" rtl="0">
              <a:spcBef>
                <a:spcPts val="0"/>
              </a:spcBef>
              <a:spcAft>
                <a:spcPts val="0"/>
              </a:spcAft>
              <a:buSzPts val="1400"/>
              <a:buChar char="■"/>
              <a:defRPr/>
            </a:lvl3pPr>
            <a:lvl4pPr marL="1369060" marR="0" lvl="3" indent="-99060" algn="l" rtl="0">
              <a:spcBef>
                <a:spcPts val="0"/>
              </a:spcBef>
              <a:spcAft>
                <a:spcPts val="0"/>
              </a:spcAft>
              <a:buSzPts val="1400"/>
              <a:buChar char="●"/>
              <a:defRPr/>
            </a:lvl4pPr>
            <a:lvl5pPr marL="1825625" marR="0" lvl="4" indent="-98425" algn="l" rtl="0">
              <a:spcBef>
                <a:spcPts val="0"/>
              </a:spcBef>
              <a:spcAft>
                <a:spcPts val="0"/>
              </a:spcAft>
              <a:buSzPts val="1400"/>
              <a:buChar char="○"/>
              <a:defRPr/>
            </a:lvl5pPr>
            <a:lvl6pPr marL="2281555" marR="0" lvl="5" indent="-97155" algn="l" rtl="0">
              <a:spcBef>
                <a:spcPts val="0"/>
              </a:spcBef>
              <a:spcAft>
                <a:spcPts val="0"/>
              </a:spcAft>
              <a:buSzPts val="1400"/>
              <a:buChar char="■"/>
              <a:defRPr/>
            </a:lvl6pPr>
            <a:lvl7pPr marL="2738120" marR="0" lvl="6" indent="-96520" algn="l" rtl="0">
              <a:spcBef>
                <a:spcPts val="0"/>
              </a:spcBef>
              <a:spcAft>
                <a:spcPts val="0"/>
              </a:spcAft>
              <a:buSzPts val="1400"/>
              <a:buChar char="●"/>
              <a:defRPr/>
            </a:lvl7pPr>
            <a:lvl8pPr marL="3194685" marR="0" lvl="7" indent="-95885" algn="l" rtl="0">
              <a:spcBef>
                <a:spcPts val="0"/>
              </a:spcBef>
              <a:spcAft>
                <a:spcPts val="0"/>
              </a:spcAft>
              <a:buSzPts val="1400"/>
              <a:buChar char="○"/>
              <a:defRPr/>
            </a:lvl8pPr>
            <a:lvl9pPr marL="3650615" marR="0" lvl="8" indent="-94615" algn="l" rtl="0">
              <a:spcBef>
                <a:spcPts val="0"/>
              </a:spcBef>
              <a:spcAft>
                <a:spcPts val="0"/>
              </a:spcAft>
              <a:buSzPts val="1400"/>
              <a:buChar char="■"/>
              <a:defRPr/>
            </a:lvl9pPr>
          </a:lstStyle>
          <a:p/>
        </p:txBody>
      </p:sp>
      <p:sp>
        <p:nvSpPr>
          <p:cNvPr id="95" name="Google Shape;95;p25"/>
          <p:cNvSpPr/>
          <p:nvPr/>
        </p:nvSpPr>
        <p:spPr>
          <a:xfrm>
            <a:off x="0" y="4840003"/>
            <a:ext cx="9144000" cy="323700"/>
          </a:xfrm>
          <a:prstGeom prst="rect">
            <a:avLst/>
          </a:prstGeom>
          <a:solidFill>
            <a:srgbClr val="000000">
              <a:alpha val="30590"/>
            </a:srgbClr>
          </a:solidFill>
          <a:ln>
            <a:noFill/>
          </a:ln>
        </p:spPr>
        <p:txBody>
          <a:bodyPr spcFirstLastPara="1" wrap="square" lIns="91400" tIns="45700" rIns="91400" bIns="45700" anchor="ctr" anchorCtr="0">
            <a:noAutofit/>
          </a:bodyPr>
          <a:lstStyle/>
          <a:p>
            <a:pPr marL="0" marR="0" lvl="0" indent="0" algn="l"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25"/>
          <p:cNvSpPr/>
          <p:nvPr/>
        </p:nvSpPr>
        <p:spPr>
          <a:xfrm>
            <a:off x="7884368" y="4891587"/>
            <a:ext cx="585869" cy="129448"/>
          </a:xfrm>
          <a:prstGeom prst="rect">
            <a:avLst/>
          </a:prstGeom>
          <a:noFill/>
          <a:ln>
            <a:noFill/>
          </a:ln>
        </p:spPr>
      </p:sp>
      <p:grpSp>
        <p:nvGrpSpPr>
          <p:cNvPr id="97" name="Google Shape;97;p25"/>
          <p:cNvGrpSpPr/>
          <p:nvPr/>
        </p:nvGrpSpPr>
        <p:grpSpPr>
          <a:xfrm>
            <a:off x="7541996" y="267495"/>
            <a:ext cx="1512300" cy="801775"/>
            <a:chOff x="7541996" y="267494"/>
            <a:chExt cx="1512300" cy="801775"/>
          </a:xfrm>
        </p:grpSpPr>
        <p:grpSp>
          <p:nvGrpSpPr>
            <p:cNvPr id="98" name="Google Shape;98;p25"/>
            <p:cNvGrpSpPr/>
            <p:nvPr/>
          </p:nvGrpSpPr>
          <p:grpSpPr>
            <a:xfrm>
              <a:off x="7541996" y="277181"/>
              <a:ext cx="1512300" cy="792088"/>
              <a:chOff x="7596202" y="267494"/>
              <a:chExt cx="1512300" cy="792088"/>
            </a:xfrm>
          </p:grpSpPr>
          <p:sp>
            <p:nvSpPr>
              <p:cNvPr id="99" name="Google Shape;99;p25"/>
              <p:cNvSpPr/>
              <p:nvPr/>
            </p:nvSpPr>
            <p:spPr>
              <a:xfrm rot="10800000" flipH="1">
                <a:off x="8964737" y="703482"/>
                <a:ext cx="143700" cy="356100"/>
              </a:xfrm>
              <a:prstGeom prst="rtTriangle">
                <a:avLst/>
              </a:prstGeom>
              <a:solidFill>
                <a:srgbClr val="93B3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sp>
            <p:nvSpPr>
              <p:cNvPr id="100" name="Google Shape;100;p25"/>
              <p:cNvSpPr/>
              <p:nvPr/>
            </p:nvSpPr>
            <p:spPr>
              <a:xfrm flipH="1">
                <a:off x="7596202" y="267494"/>
                <a:ext cx="1512300" cy="436200"/>
              </a:xfrm>
              <a:prstGeom prst="snip1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grpSp>
        <p:sp>
          <p:nvSpPr>
            <p:cNvPr id="101" name="Google Shape;101;p25"/>
            <p:cNvSpPr/>
            <p:nvPr/>
          </p:nvSpPr>
          <p:spPr>
            <a:xfrm>
              <a:off x="7616407" y="267494"/>
              <a:ext cx="1172481" cy="402340"/>
            </a:xfrm>
            <a:prstGeom prst="rect">
              <a:avLst/>
            </a:prstGeom>
            <a:noFill/>
            <a:ln>
              <a:noFill/>
            </a:ln>
          </p:spPr>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145745" y="10916"/>
            <a:ext cx="7998300" cy="63180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2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p:txBody>
      </p:sp>
      <p:sp>
        <p:nvSpPr>
          <p:cNvPr id="105" name="Google Shape;105;p2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p:txBody>
      </p:sp>
      <p:sp>
        <p:nvSpPr>
          <p:cNvPr id="106" name="Google Shape;106;p26"/>
          <p:cNvSpPr txBox="1">
            <a:spLocks noGrp="1"/>
          </p:cNvSpPr>
          <p:nvPr>
            <p:ph type="sldNum" idx="12"/>
          </p:nvPr>
        </p:nvSpPr>
        <p:spPr>
          <a:xfrm>
            <a:off x="6553200" y="4767263"/>
            <a:ext cx="2133600" cy="273900"/>
          </a:xfrm>
          <a:prstGeom prst="rect">
            <a:avLst/>
          </a:prstGeom>
          <a:noFill/>
          <a:ln>
            <a:noFill/>
          </a:ln>
        </p:spPr>
        <p:txBody>
          <a:bodyPr spcFirstLastPara="1" wrap="square" lIns="91425" tIns="91425" rIns="91425" bIns="91425" anchor="t" anchorCtr="0">
            <a:noAutofit/>
          </a:bodyPr>
          <a:lstStyle>
            <a:lvl1pPr marL="0" marR="0" lvl="0" indent="0" algn="l" rtl="0">
              <a:buNone/>
              <a:defRPr/>
            </a:lvl1pPr>
            <a:lvl2pPr marL="0" marR="0" lvl="1" indent="0" algn="l" rtl="0">
              <a:buNone/>
              <a:defRPr/>
            </a:lvl2pPr>
            <a:lvl3pPr marL="0" marR="0" lvl="2" indent="0" algn="l" rtl="0">
              <a:buNone/>
              <a:defRPr/>
            </a:lvl3pPr>
            <a:lvl4pPr marL="0" marR="0" lvl="3" indent="0" algn="l" rtl="0">
              <a:buNone/>
              <a:defRPr/>
            </a:lvl4pPr>
            <a:lvl5pPr marL="0" marR="0" lvl="4" indent="0" algn="l" rtl="0">
              <a:buNone/>
              <a:defRPr/>
            </a:lvl5pPr>
            <a:lvl6pPr marL="0" marR="0" lvl="5" indent="0" algn="l" rtl="0">
              <a:buNone/>
              <a:defRPr/>
            </a:lvl6pPr>
            <a:lvl7pPr marL="0" marR="0" lvl="6" indent="0" algn="l" rtl="0">
              <a:buNone/>
              <a:defRPr/>
            </a:lvl7pPr>
            <a:lvl8pPr marL="0" marR="0" lvl="7" indent="0" algn="l" rtl="0">
              <a:buNone/>
              <a:defRPr/>
            </a:lvl8pPr>
            <a:lvl9pPr marL="0" marR="0" lvl="8" indent="0" algn="l" rtl="0">
              <a:buNone/>
              <a:defRPr/>
            </a:lvl9pPr>
          </a:lstStyle>
          <a:p>
            <a:pPr marL="0" lvl="0" indent="-88900" algn="l" rtl="0">
              <a:spcBef>
                <a:spcPts val="0"/>
              </a:spcBef>
              <a:spcAft>
                <a:spcPts val="0"/>
              </a:spcAft>
              <a:buSzPts val="1400"/>
              <a:buChar char="●"/>
            </a:pPr>
          </a:p>
          <a:p>
            <a:pPr marL="457200" lvl="1" indent="-88900" algn="l" rtl="0">
              <a:spcBef>
                <a:spcPts val="0"/>
              </a:spcBef>
              <a:spcAft>
                <a:spcPts val="0"/>
              </a:spcAft>
              <a:buSzPts val="1400"/>
              <a:buChar char="○"/>
            </a:pPr>
          </a:p>
          <a:p>
            <a:pPr marL="914400" lvl="2" indent="-88900" algn="l" rtl="0">
              <a:spcBef>
                <a:spcPts val="0"/>
              </a:spcBef>
              <a:spcAft>
                <a:spcPts val="0"/>
              </a:spcAft>
              <a:buSzPts val="1400"/>
              <a:buChar char="■"/>
            </a:pPr>
          </a:p>
          <a:p>
            <a:pPr marL="1371600" lvl="3" indent="-88900" algn="l" rtl="0">
              <a:spcBef>
                <a:spcPts val="0"/>
              </a:spcBef>
              <a:spcAft>
                <a:spcPts val="0"/>
              </a:spcAft>
              <a:buSzPts val="1400"/>
              <a:buChar char="●"/>
            </a:pPr>
          </a:p>
          <a:p>
            <a:pPr marL="1828800" lvl="4" indent="-88900" algn="l" rtl="0">
              <a:spcBef>
                <a:spcPts val="0"/>
              </a:spcBef>
              <a:spcAft>
                <a:spcPts val="0"/>
              </a:spcAft>
              <a:buSzPts val="1400"/>
              <a:buChar char="○"/>
            </a:pPr>
          </a:p>
          <a:p>
            <a:pPr marL="2286000" lvl="5" indent="-88900" algn="l" rtl="0">
              <a:spcBef>
                <a:spcPts val="0"/>
              </a:spcBef>
              <a:spcAft>
                <a:spcPts val="0"/>
              </a:spcAft>
              <a:buSzPts val="1400"/>
              <a:buChar char="■"/>
            </a:pPr>
          </a:p>
          <a:p>
            <a:pPr marL="2743200" lvl="6" indent="-88900" algn="l" rtl="0">
              <a:spcBef>
                <a:spcPts val="0"/>
              </a:spcBef>
              <a:spcAft>
                <a:spcPts val="0"/>
              </a:spcAft>
              <a:buSzPts val="1400"/>
              <a:buChar char="●"/>
            </a:pPr>
          </a:p>
          <a:p>
            <a:pPr marL="3200400" lvl="7" indent="-88900" algn="l" rtl="0">
              <a:spcBef>
                <a:spcPts val="0"/>
              </a:spcBef>
              <a:spcAft>
                <a:spcPts val="0"/>
              </a:spcAft>
              <a:buSzPts val="1400"/>
              <a:buChar char="○"/>
            </a:pPr>
          </a:p>
          <a:p>
            <a:pPr marL="3657600" lvl="8" indent="-88900" algn="l" rtl="0">
              <a:spcBef>
                <a:spcPts val="0"/>
              </a:spcBef>
              <a:spcAft>
                <a:spcPts val="0"/>
              </a:spcAft>
              <a:buSzPts val="1400"/>
              <a:buChar char="■"/>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2.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marL="0" marR="0" lvl="0"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4" name="Google Shape;64;p1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1"/>
              </a:buClr>
              <a:buSzPts val="1400"/>
              <a:buFont typeface="Arial" panose="020B0604020202020204"/>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image" Target="../media/image9.png"/><Relationship Id="rId1" Type="http://schemas.openxmlformats.org/officeDocument/2006/relationships/hyperlink" Target="https://www.dofactory.com/net/facade-design-patte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5621975" y="1213800"/>
            <a:ext cx="3201900"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s-CO" sz="3400" dirty="0" err="1" smtClean="0">
                <a:solidFill>
                  <a:srgbClr val="96B51A"/>
                </a:solidFill>
                <a:latin typeface="Droid Sans"/>
                <a:ea typeface="Droid Sans"/>
                <a:cs typeface="Droid Sans"/>
                <a:sym typeface="Droid Sans"/>
              </a:rPr>
              <a:t>Design</a:t>
            </a:r>
            <a:r>
              <a:rPr lang="es-CO" sz="3400" dirty="0" smtClean="0">
                <a:solidFill>
                  <a:srgbClr val="96B51A"/>
                </a:solidFill>
                <a:latin typeface="Droid Sans"/>
                <a:ea typeface="Droid Sans"/>
                <a:cs typeface="Droid Sans"/>
                <a:sym typeface="Droid Sans"/>
              </a:rPr>
              <a:t> </a:t>
            </a:r>
            <a:r>
              <a:rPr lang="es-CO" sz="3400" dirty="0" err="1" smtClean="0">
                <a:solidFill>
                  <a:srgbClr val="96B51A"/>
                </a:solidFill>
                <a:latin typeface="Droid Sans"/>
                <a:ea typeface="Droid Sans"/>
                <a:cs typeface="Droid Sans"/>
                <a:sym typeface="Droid Sans"/>
              </a:rPr>
              <a:t>Patterns</a:t>
            </a:r>
            <a:endParaRPr sz="3400" dirty="0">
              <a:solidFill>
                <a:srgbClr val="96B51A"/>
              </a:solidFill>
              <a:latin typeface="Droid Sans"/>
              <a:ea typeface="Droid Sans"/>
              <a:cs typeface="Droid Sans"/>
              <a:sym typeface="Droid Sans"/>
            </a:endParaRPr>
          </a:p>
          <a:p>
            <a:pPr marL="0" lvl="0" indent="0" algn="r" rtl="0">
              <a:spcBef>
                <a:spcPts val="0"/>
              </a:spcBef>
              <a:spcAft>
                <a:spcPts val="0"/>
              </a:spcAft>
              <a:buNone/>
            </a:pPr>
            <a:r>
              <a:rPr lang="en-GB" i="1" dirty="0" smtClean="0">
                <a:solidFill>
                  <a:srgbClr val="FFFFFF"/>
                </a:solidFill>
                <a:latin typeface="Montserrat" panose="00000500000000000000"/>
                <a:ea typeface="Montserrat" panose="00000500000000000000"/>
                <a:cs typeface="Montserrat" panose="00000500000000000000"/>
                <a:sym typeface="Montserrat" panose="00000500000000000000"/>
              </a:rPr>
              <a:t>Solutions to common problems in Software Design</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FACADE  example</a:t>
            </a: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6" name="Text Box 5"/>
          <p:cNvSpPr txBox="1"/>
          <p:nvPr/>
        </p:nvSpPr>
        <p:spPr>
          <a:xfrm rot="16200000">
            <a:off x="-594995" y="2536825"/>
            <a:ext cx="2052320" cy="368300"/>
          </a:xfrm>
          <a:prstGeom prst="rect">
            <a:avLst/>
          </a:prstGeom>
          <a:noFill/>
        </p:spPr>
        <p:txBody>
          <a:bodyPr wrap="square" rtlCol="0">
            <a:spAutoFit/>
          </a:bodyPr>
          <a:lstStyle/>
          <a:p>
            <a:r>
              <a:rPr lang="en-US" sz="1800" b="1">
                <a:solidFill>
                  <a:schemeClr val="bg1"/>
                </a:solidFill>
              </a:rPr>
              <a:t>With facade</a:t>
            </a:r>
            <a:endParaRPr lang="en-US" sz="1800" b="1">
              <a:solidFill>
                <a:schemeClr val="bg1"/>
              </a:solidFill>
            </a:endParaRPr>
          </a:p>
        </p:txBody>
      </p:sp>
      <p:pic>
        <p:nvPicPr>
          <p:cNvPr id="3" name="Picture 2"/>
          <p:cNvPicPr>
            <a:picLocks noChangeAspect="1"/>
          </p:cNvPicPr>
          <p:nvPr/>
        </p:nvPicPr>
        <p:blipFill>
          <a:blip r:embed="rId1"/>
          <a:stretch>
            <a:fillRect/>
          </a:stretch>
        </p:blipFill>
        <p:spPr>
          <a:xfrm>
            <a:off x="975995" y="768985"/>
            <a:ext cx="7734935" cy="42513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FACADE  another example</a:t>
            </a: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5" name="Text Box 4"/>
          <p:cNvSpPr txBox="1"/>
          <p:nvPr/>
        </p:nvSpPr>
        <p:spPr>
          <a:xfrm rot="16200000">
            <a:off x="-296545" y="2510155"/>
            <a:ext cx="2052320" cy="368300"/>
          </a:xfrm>
          <a:prstGeom prst="rect">
            <a:avLst/>
          </a:prstGeom>
          <a:noFill/>
        </p:spPr>
        <p:txBody>
          <a:bodyPr wrap="square" rtlCol="0">
            <a:spAutoFit/>
          </a:bodyPr>
          <a:lstStyle/>
          <a:p>
            <a:r>
              <a:rPr lang="en-US" sz="1800" b="1">
                <a:solidFill>
                  <a:schemeClr val="bg1"/>
                </a:solidFill>
              </a:rPr>
              <a:t>Without facade</a:t>
            </a:r>
            <a:endParaRPr lang="en-US" sz="1800" b="1">
              <a:solidFill>
                <a:schemeClr val="bg1"/>
              </a:solidFill>
            </a:endParaRPr>
          </a:p>
        </p:txBody>
      </p:sp>
      <p:pic>
        <p:nvPicPr>
          <p:cNvPr id="11" name="Picture 10"/>
          <p:cNvPicPr>
            <a:picLocks noChangeAspect="1"/>
          </p:cNvPicPr>
          <p:nvPr/>
        </p:nvPicPr>
        <p:blipFill>
          <a:blip r:embed="rId1"/>
          <a:stretch>
            <a:fillRect/>
          </a:stretch>
        </p:blipFill>
        <p:spPr>
          <a:xfrm>
            <a:off x="1085850" y="768985"/>
            <a:ext cx="7656830" cy="40379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FACADE  another example</a:t>
            </a: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6" name="Text Box 5"/>
          <p:cNvSpPr txBox="1"/>
          <p:nvPr/>
        </p:nvSpPr>
        <p:spPr>
          <a:xfrm rot="16200000">
            <a:off x="-594995" y="2536825"/>
            <a:ext cx="2052320" cy="368300"/>
          </a:xfrm>
          <a:prstGeom prst="rect">
            <a:avLst/>
          </a:prstGeom>
          <a:noFill/>
        </p:spPr>
        <p:txBody>
          <a:bodyPr wrap="square" rtlCol="0">
            <a:spAutoFit/>
          </a:bodyPr>
          <a:lstStyle/>
          <a:p>
            <a:r>
              <a:rPr lang="en-US" sz="1800" b="1">
                <a:solidFill>
                  <a:schemeClr val="bg1"/>
                </a:solidFill>
              </a:rPr>
              <a:t>With facade</a:t>
            </a:r>
            <a:endParaRPr lang="en-US" sz="1800" b="1">
              <a:solidFill>
                <a:schemeClr val="bg1"/>
              </a:solidFill>
            </a:endParaRPr>
          </a:p>
        </p:txBody>
      </p:sp>
      <p:pic>
        <p:nvPicPr>
          <p:cNvPr id="4" name="Picture 3"/>
          <p:cNvPicPr>
            <a:picLocks noChangeAspect="1"/>
          </p:cNvPicPr>
          <p:nvPr/>
        </p:nvPicPr>
        <p:blipFill>
          <a:blip r:embed="rId1"/>
          <a:stretch>
            <a:fillRect/>
          </a:stretch>
        </p:blipFill>
        <p:spPr>
          <a:xfrm>
            <a:off x="980440" y="768985"/>
            <a:ext cx="7787005" cy="42652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smtClean="0">
                <a:solidFill>
                  <a:srgbClr val="96B51A"/>
                </a:solidFill>
                <a:latin typeface="Droid Sans"/>
                <a:ea typeface="Droid Sans"/>
                <a:cs typeface="Droid Sans"/>
                <a:sym typeface="Droid Sans"/>
              </a:rPr>
              <a:t>Strategy Pattern</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142509" y="1467230"/>
            <a:ext cx="3577800" cy="2492984"/>
          </a:xfrm>
          <a:prstGeom prst="rect">
            <a:avLst/>
          </a:prstGeom>
          <a:noFill/>
          <a:ln>
            <a:noFill/>
          </a:ln>
        </p:spPr>
        <p:txBody>
          <a:bodyPr spcFirstLastPara="1" wrap="square" lIns="91425" tIns="91425" rIns="91425" bIns="91425" anchor="t" anchorCtr="0">
            <a:noAutofit/>
          </a:bodyPr>
          <a:lstStyle/>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This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pattern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can be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used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when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you</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want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perform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function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but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you</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might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different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techniques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Define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family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of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encapsulate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each</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one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and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make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interchangeable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lets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vary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independently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from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clients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Strategy</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6" name="Google Shape;118;p28"/>
          <p:cNvSpPr txBox="1"/>
          <p:nvPr/>
        </p:nvSpPr>
        <p:spPr>
          <a:xfrm>
            <a:off x="4209362" y="1436408"/>
            <a:ext cx="4657235" cy="2492984"/>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None/>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Participants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IStragegy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declares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interface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common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all</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supported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ConcreteStrategy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Implements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using</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interface</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Context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7" algn="just">
              <a:buClr>
                <a:srgbClr val="FFFFFF"/>
              </a:buClr>
              <a:buSzPts val="1300"/>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configured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with</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ConcreteStrategy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object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7" algn="just">
              <a:buClr>
                <a:srgbClr val="FFFFFF"/>
              </a:buClr>
              <a:buSzPts val="1300"/>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Mainteins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reference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object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71891" y="1092017"/>
            <a:ext cx="8600208" cy="3440512"/>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Enables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client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choose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wich</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from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family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of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and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gives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simple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way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access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Behaviors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are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separate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specific</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clases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implement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general interface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Allow</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better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decoupling</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between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classs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uses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specific</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behavior</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ConcreteStrategyClass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can be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changed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without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breaking</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classes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this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patter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whenever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Many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related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classes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differ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only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their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behaviour</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class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defines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many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behaviors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and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these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appear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as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multiple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conditional</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statements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operations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Instead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of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many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conditionals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move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related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conditional</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branches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into</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their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own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strategy</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uses data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clients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shouldn’t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know</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about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this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pattern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avoid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exposing</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complex</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algorithm-specific</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data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structures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algn="just" rtl="0">
              <a:spcBef>
                <a:spcPts val="0"/>
              </a:spcBef>
              <a:spcAft>
                <a:spcPts val="0"/>
              </a:spcAft>
              <a:buClr>
                <a:srgbClr val="FFFFFF"/>
              </a:buClr>
              <a:buSzPts val="1300"/>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Strategy</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Benefits</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Strategy</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Class</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4" name="Imagen 3"/>
          <p:cNvPicPr>
            <a:picLocks noChangeAspect="1"/>
          </p:cNvPicPr>
          <p:nvPr/>
        </p:nvPicPr>
        <p:blipFill>
          <a:blip r:embed="rId1"/>
          <a:stretch>
            <a:fillRect/>
          </a:stretch>
        </p:blipFill>
        <p:spPr>
          <a:xfrm>
            <a:off x="1090612" y="928687"/>
            <a:ext cx="6962775" cy="3286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Strategy</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of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Sequence</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Imagen 1"/>
          <p:cNvPicPr>
            <a:picLocks noChangeAspect="1"/>
          </p:cNvPicPr>
          <p:nvPr/>
        </p:nvPicPr>
        <p:blipFill>
          <a:blip r:embed="rId1"/>
          <a:stretch>
            <a:fillRect/>
          </a:stretch>
        </p:blipFill>
        <p:spPr>
          <a:xfrm>
            <a:off x="1166812" y="978195"/>
            <a:ext cx="6810375" cy="37528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s-CO" altLang="en-US" sz="3400" dirty="0" smtClean="0">
                <a:solidFill>
                  <a:srgbClr val="96B51A"/>
                </a:solidFill>
                <a:latin typeface="Droid Sans"/>
                <a:ea typeface="Droid Sans"/>
                <a:cs typeface="Droid Sans"/>
                <a:sym typeface="Droid Sans"/>
              </a:rPr>
              <a:t>Adapter </a:t>
            </a:r>
            <a:r>
              <a:rPr lang="en-US" sz="3400" dirty="0" smtClean="0">
                <a:solidFill>
                  <a:srgbClr val="96B51A"/>
                </a:solidFill>
                <a:latin typeface="Droid Sans"/>
                <a:ea typeface="Droid Sans"/>
                <a:cs typeface="Droid Sans"/>
                <a:sym typeface="Droid Sans"/>
              </a:rPr>
              <a:t>Pattern</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10820" y="1325245"/>
            <a:ext cx="4775200" cy="2949575"/>
          </a:xfrm>
          <a:prstGeom prst="rect">
            <a:avLst/>
          </a:prstGeom>
          <a:noFill/>
          <a:ln>
            <a:noFill/>
          </a:ln>
        </p:spPr>
        <p:txBody>
          <a:bodyPr spcFirstLastPara="1" wrap="square" lIns="91425" tIns="91425" rIns="91425" bIns="91425" anchor="t" anchorCtr="0">
            <a:noAutofit/>
          </a:bodyPr>
          <a:lstStyle/>
          <a:p>
            <a:pPr marL="146050" indent="0" algn="just">
              <a:buClr>
                <a:srgbClr val="FFFFFF"/>
              </a:buClr>
              <a:buSzPts val="1300"/>
              <a:buFont typeface="Nunito Sans" panose="00000500000000000000"/>
              <a:buNone/>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Adapter design pattern is used when we have incompatible software interfaces, which, despite their incompatibility, have similar functionality. This pattern is implemented when you want to homogenize the way you work with these incompatible interfaces, for which you create an intermediate class that works like an adapter. This adapter class will provide the methods to interact with the incompatible interface</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Adapter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5234940" y="1133475"/>
            <a:ext cx="3371215" cy="33331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rot="10800000" flipV="1">
            <a:off x="1559087" y="305889"/>
            <a:ext cx="6065301" cy="7045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Types</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of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Design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Patterns</a:t>
            </a:r>
            <a:endPar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lvl="0" algn="just" rtl="0">
              <a:spcBef>
                <a:spcPts val="0"/>
              </a:spcBef>
              <a:spcAft>
                <a:spcPts val="0"/>
              </a:spcAft>
            </a:pP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050" name="Picture 2" descr="Types of Design Patterns"/>
          <p:cNvPicPr>
            <a:picLocks noChangeAspect="1" noChangeArrowheads="1"/>
          </p:cNvPicPr>
          <p:nvPr/>
        </p:nvPicPr>
        <p:blipFill rotWithShape="1">
          <a:blip r:embed="rId1">
            <a:extLst>
              <a:ext uri="{28A0092B-C50C-407E-A947-70E740481C1C}">
                <a14:useLocalDpi xmlns:a14="http://schemas.microsoft.com/office/drawing/2010/main" val="0"/>
              </a:ext>
            </a:extLst>
          </a:blip>
          <a:srcRect b="13214"/>
          <a:stretch>
            <a:fillRect/>
          </a:stretch>
        </p:blipFill>
        <p:spPr bwMode="auto">
          <a:xfrm>
            <a:off x="1051720" y="1391021"/>
            <a:ext cx="6865094" cy="2556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Adapter</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Class</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1587500" y="882650"/>
            <a:ext cx="5864225" cy="337693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Adapter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of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Sequence</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3" name="Picture 2"/>
          <p:cNvPicPr>
            <a:picLocks noChangeAspect="1"/>
          </p:cNvPicPr>
          <p:nvPr/>
        </p:nvPicPr>
        <p:blipFill>
          <a:blip r:embed="rId1"/>
          <a:stretch>
            <a:fillRect/>
          </a:stretch>
        </p:blipFill>
        <p:spPr>
          <a:xfrm>
            <a:off x="123190" y="1187450"/>
            <a:ext cx="5313045" cy="3145790"/>
          </a:xfrm>
          <a:prstGeom prst="rect">
            <a:avLst/>
          </a:prstGeom>
        </p:spPr>
      </p:pic>
      <p:sp>
        <p:nvSpPr>
          <p:cNvPr id="118" name="Google Shape;118;p28"/>
          <p:cNvSpPr txBox="1"/>
          <p:nvPr/>
        </p:nvSpPr>
        <p:spPr>
          <a:xfrm>
            <a:off x="5568950" y="1186815"/>
            <a:ext cx="3475990" cy="3146425"/>
          </a:xfrm>
          <a:prstGeom prst="rect">
            <a:avLst/>
          </a:prstGeom>
          <a:noFill/>
          <a:ln>
            <a:noFill/>
          </a:ln>
        </p:spPr>
        <p:txBody>
          <a:bodyPr spcFirstLastPara="1" wrap="square" lIns="91425" tIns="91425" rIns="91425" bIns="91425" anchor="t" anchorCtr="0">
            <a:noAutofit/>
          </a:bodyPr>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Client</a:t>
            </a:r>
            <a:r>
              <a:rPr dirty="0">
                <a:solidFill>
                  <a:srgbClr val="FFFFFF"/>
                </a:solidFill>
                <a:latin typeface="Nunito Sans" panose="00000500000000000000"/>
                <a:ea typeface="Nunito Sans" panose="00000500000000000000"/>
                <a:cs typeface="Nunito Sans" panose="00000500000000000000"/>
                <a:sym typeface="Nunito Sans" panose="00000500000000000000"/>
              </a:rPr>
              <a:t> invokes the Adapter with generic parameters.</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Adapter</a:t>
            </a:r>
            <a:r>
              <a:rPr dirty="0">
                <a:solidFill>
                  <a:srgbClr val="FFFFFF"/>
                </a:solidFill>
                <a:latin typeface="Nunito Sans" panose="00000500000000000000"/>
                <a:ea typeface="Nunito Sans" panose="00000500000000000000"/>
                <a:cs typeface="Nunito Sans" panose="00000500000000000000"/>
                <a:sym typeface="Nunito Sans" panose="00000500000000000000"/>
              </a:rPr>
              <a:t> converts the generic parameters into specific Adaptee parameters.</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Adapter</a:t>
            </a:r>
            <a:r>
              <a:rPr dirty="0">
                <a:solidFill>
                  <a:srgbClr val="FFFFFF"/>
                </a:solidFill>
                <a:latin typeface="Nunito Sans" panose="00000500000000000000"/>
                <a:ea typeface="Nunito Sans" panose="00000500000000000000"/>
                <a:cs typeface="Nunito Sans" panose="00000500000000000000"/>
                <a:sym typeface="Nunito Sans" panose="00000500000000000000"/>
              </a:rPr>
              <a:t> invokes 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Adaptee</a:t>
            </a:r>
            <a:r>
              <a:rPr dirty="0">
                <a:solidFill>
                  <a:srgbClr val="FFFFFF"/>
                </a:solidFill>
                <a:latin typeface="Nunito Sans" panose="00000500000000000000"/>
                <a:ea typeface="Nunito Sans" panose="00000500000000000000"/>
                <a:cs typeface="Nunito Sans" panose="00000500000000000000"/>
                <a:sym typeface="Nunito Sans" panose="00000500000000000000"/>
              </a:rPr>
              <a:t>.</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Adaptee </a:t>
            </a:r>
            <a:r>
              <a:rPr dirty="0">
                <a:solidFill>
                  <a:srgbClr val="FFFFFF"/>
                </a:solidFill>
                <a:latin typeface="Nunito Sans" panose="00000500000000000000"/>
                <a:ea typeface="Nunito Sans" panose="00000500000000000000"/>
                <a:cs typeface="Nunito Sans" panose="00000500000000000000"/>
                <a:sym typeface="Nunito Sans" panose="00000500000000000000"/>
              </a:rPr>
              <a:t>responds.</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Adapter</a:t>
            </a:r>
            <a:r>
              <a:rPr dirty="0">
                <a:solidFill>
                  <a:srgbClr val="FFFFFF"/>
                </a:solidFill>
                <a:latin typeface="Nunito Sans" panose="00000500000000000000"/>
                <a:ea typeface="Nunito Sans" panose="00000500000000000000"/>
                <a:cs typeface="Nunito Sans" panose="00000500000000000000"/>
                <a:sym typeface="Nunito Sans" panose="00000500000000000000"/>
              </a:rPr>
              <a:t> converts the response of 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Adaptee</a:t>
            </a:r>
            <a:r>
              <a:rPr dirty="0">
                <a:solidFill>
                  <a:srgbClr val="FFFFFF"/>
                </a:solidFill>
                <a:latin typeface="Nunito Sans" panose="00000500000000000000"/>
                <a:ea typeface="Nunito Sans" panose="00000500000000000000"/>
                <a:cs typeface="Nunito Sans" panose="00000500000000000000"/>
                <a:sym typeface="Nunito Sans" panose="00000500000000000000"/>
              </a:rPr>
              <a:t> to a generic response for the Client.</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Adapter</a:t>
            </a:r>
            <a:r>
              <a:rPr dirty="0">
                <a:solidFill>
                  <a:srgbClr val="FFFFFF"/>
                </a:solidFill>
                <a:latin typeface="Nunito Sans" panose="00000500000000000000"/>
                <a:ea typeface="Nunito Sans" panose="00000500000000000000"/>
                <a:cs typeface="Nunito Sans" panose="00000500000000000000"/>
                <a:sym typeface="Nunito Sans" panose="00000500000000000000"/>
              </a:rPr>
              <a:t> responds to the Client with a generic response.</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rot="10800000" flipV="1">
            <a:off x="2644520" y="305889"/>
            <a:ext cx="3677334" cy="7045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Clasification</a:t>
            </a:r>
            <a:endPar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lvl="0" algn="just" rtl="0">
              <a:spcBef>
                <a:spcPts val="0"/>
              </a:spcBef>
              <a:spcAft>
                <a:spcPts val="0"/>
              </a:spcAft>
            </a:pP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3076" name="Picture 4" descr="Image result for design patterns software classification"/>
          <p:cNvPicPr>
            <a:picLocks noChangeAspect="1" noChangeArrowheads="1"/>
          </p:cNvPicPr>
          <p:nvPr/>
        </p:nvPicPr>
        <p:blipFill rotWithShape="1">
          <a:blip r:embed="rId1">
            <a:extLst>
              <a:ext uri="{28A0092B-C50C-407E-A947-70E740481C1C}">
                <a14:useLocalDpi xmlns:a14="http://schemas.microsoft.com/office/drawing/2010/main" val="0"/>
              </a:ext>
            </a:extLst>
          </a:blip>
          <a:srcRect l="8698" t="18355" r="7083" b="10706"/>
          <a:stretch>
            <a:fillRect/>
          </a:stretch>
        </p:blipFill>
        <p:spPr bwMode="auto">
          <a:xfrm>
            <a:off x="1545926" y="931465"/>
            <a:ext cx="6288967" cy="397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smtClean="0">
                <a:solidFill>
                  <a:srgbClr val="96B51A"/>
                </a:solidFill>
                <a:latin typeface="Droid Sans"/>
                <a:ea typeface="Droid Sans"/>
                <a:cs typeface="Droid Sans"/>
                <a:sym typeface="Droid Sans"/>
              </a:rPr>
              <a:t>Observer Pattern</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142509" y="1467230"/>
            <a:ext cx="3577800" cy="2492984"/>
          </a:xfrm>
          <a:prstGeom prst="rect">
            <a:avLst/>
          </a:prstGeom>
          <a:noFill/>
          <a:ln>
            <a:noFill/>
          </a:ln>
        </p:spPr>
        <p:txBody>
          <a:bodyPr spcFirstLastPara="1" wrap="square" lIns="91425" tIns="91425" rIns="91425" bIns="91425" anchor="t" anchorCtr="0">
            <a:noAutofit/>
          </a:bodyPr>
          <a:lstStyle/>
          <a:p>
            <a:pPr marL="457200" indent="-311150" algn="just">
              <a:buClr>
                <a:srgbClr val="FFFFFF"/>
              </a:buClr>
              <a:buSzPts val="1300"/>
              <a:buFont typeface="Nunito Sans" panose="00000500000000000000"/>
              <a:buChar char="●"/>
            </a:pPr>
            <a:r>
              <a:rPr lang="en-US" sz="1300" dirty="0">
                <a:solidFill>
                  <a:srgbClr val="FFFFFF"/>
                </a:solidFill>
                <a:latin typeface="Nunito Sans" panose="00000500000000000000"/>
                <a:ea typeface="Nunito Sans" panose="00000500000000000000"/>
                <a:cs typeface="Nunito Sans" panose="00000500000000000000"/>
                <a:sym typeface="Nunito Sans" panose="00000500000000000000"/>
              </a:rPr>
              <a:t>An object called subject maintains a list of its dependents called observers</a:t>
            </a:r>
            <a:endParaRPr lang="en-US"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Defines one to many dependency between objects so that one object change state, all of its dependents are notified and updated automatically.</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subject notifies its changes using a specific method defined in all of its dependents</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Observer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Picture 2" descr="Image result for observer pattern"/>
          <p:cNvPicPr>
            <a:picLocks noChangeAspect="1" noChangeArrowheads="1"/>
          </p:cNvPicPr>
          <p:nvPr/>
        </p:nvPicPr>
        <p:blipFill rotWithShape="1">
          <a:blip r:embed="rId1">
            <a:extLst>
              <a:ext uri="{28A0092B-C50C-407E-A947-70E740481C1C}">
                <a14:useLocalDpi xmlns:a14="http://schemas.microsoft.com/office/drawing/2010/main" val="0"/>
              </a:ext>
            </a:extLst>
          </a:blip>
          <a:srcRect b="11421"/>
          <a:stretch>
            <a:fillRect/>
          </a:stretch>
        </p:blipFill>
        <p:spPr bwMode="auto">
          <a:xfrm>
            <a:off x="3935618" y="1434095"/>
            <a:ext cx="5120843" cy="2381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71891" y="1092017"/>
            <a:ext cx="8600208" cy="3440512"/>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subject (publisher) does not need to know anything about the Observers (suscribers)</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a:buClr>
                <a:srgbClr val="FFFFFF"/>
              </a:buClr>
              <a:buSzPts val="1300"/>
              <a:buFont typeface="Nunito Sans" panose="00000500000000000000"/>
              <a:buChar char="●"/>
            </a:pP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Loose coupling</a:t>
            </a: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5" indent="-311150" algn="just">
              <a:buClr>
                <a:srgbClr val="FFFFFF"/>
              </a:buClr>
              <a:buSzPts val="1300"/>
              <a:buFont typeface="Wingdings" panose="05000000000000000000" pitchFamily="2" charset="2"/>
              <a:buChar char="q"/>
            </a:pP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Subject only knows that observer implement Observer </a:t>
            </a: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interface</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5" indent="-311150" algn="just">
              <a:buClr>
                <a:srgbClr val="FFFFFF"/>
              </a:buClr>
              <a:buSzPts val="1300"/>
              <a:buFont typeface="Wingdings" panose="05000000000000000000" pitchFamily="2" charset="2"/>
              <a:buChar char="q"/>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There is no need to modify Subject to add or remove observers</a:t>
            </a: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observer object does not need to be pending about any change, the subject is the responsible to notify that.</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push (notify) strategy is more efficient than the pull (ask all the time) one.</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You have the posibility to add suscribers or remove suscribers whenever you want</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This pattern is used in graphical interfaces, subscribing listeners to capture specific events</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Negative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subject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(Publisher)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send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updates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do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not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matter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Observer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suscriber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Observer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Benefits</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Observer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Class</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Imagen 1"/>
          <p:cNvPicPr>
            <a:picLocks noChangeAspect="1"/>
          </p:cNvPicPr>
          <p:nvPr/>
        </p:nvPicPr>
        <p:blipFill>
          <a:blip r:embed="rId1"/>
          <a:stretch>
            <a:fillRect/>
          </a:stretch>
        </p:blipFill>
        <p:spPr>
          <a:xfrm>
            <a:off x="1819270" y="1009924"/>
            <a:ext cx="5505450" cy="3505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Observer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of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Sequence</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3" name="Imagen 2"/>
          <p:cNvPicPr>
            <a:picLocks noChangeAspect="1"/>
          </p:cNvPicPr>
          <p:nvPr/>
        </p:nvPicPr>
        <p:blipFill>
          <a:blip r:embed="rId1"/>
          <a:stretch>
            <a:fillRect/>
          </a:stretch>
        </p:blipFill>
        <p:spPr>
          <a:xfrm>
            <a:off x="2085185" y="890792"/>
            <a:ext cx="5176227" cy="402328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Facade 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2" name="Google Shape;118;p28"/>
          <p:cNvSpPr txBox="1"/>
          <p:nvPr/>
        </p:nvSpPr>
        <p:spPr>
          <a:xfrm>
            <a:off x="271780" y="932180"/>
            <a:ext cx="4385310" cy="3440430"/>
          </a:xfrm>
          <a:prstGeom prst="rect">
            <a:avLst/>
          </a:prstGeom>
          <a:noFill/>
          <a:ln>
            <a:noFill/>
          </a:ln>
        </p:spPr>
        <p:txBody>
          <a:bodyPr spcFirstLastPara="1" wrap="square" lIns="91425" tIns="91425" rIns="91425" bIns="91425" anchor="t" anchorCtr="0">
            <a:noAutofit/>
          </a:bodyPr>
          <a:lstStyle/>
          <a:p>
            <a:pPr marL="146050" lvl="0" indent="0" algn="just" rtl="0">
              <a:spcBef>
                <a:spcPts val="0"/>
              </a:spcBef>
              <a:spcAft>
                <a:spcPts val="0"/>
              </a:spcAft>
              <a:buClr>
                <a:srgbClr val="FFFFFF"/>
              </a:buClr>
              <a:buSzPts val="1300"/>
              <a:buFont typeface="Nunito Sans" panose="00000500000000000000"/>
              <a:buNone/>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façade pattern allows us to reduce the complexity of a system, by dividing it into subsystems, and additionally, it reduces the dependence of a client with respect to a certain component.</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r>
              <a:rPr lang="es-CO" alt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Ref: </a:t>
            </a:r>
            <a:r>
              <a:rPr lang="es-CO" alt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hlinkClick r:id="rId1" action="ppaction://hlinkfile"/>
              </a:rPr>
              <a:t>GOF Structural Patterns FACADE</a:t>
            </a:r>
            <a:endParaRPr lang="es-CO" alt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endParaRPr lang="es-CO" alt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pic>
        <p:nvPicPr>
          <p:cNvPr id="3" name="Picture 2"/>
          <p:cNvPicPr>
            <a:picLocks noChangeAspect="1"/>
          </p:cNvPicPr>
          <p:nvPr/>
        </p:nvPicPr>
        <p:blipFill>
          <a:blip r:embed="rId2"/>
          <a:stretch>
            <a:fillRect/>
          </a:stretch>
        </p:blipFill>
        <p:spPr>
          <a:xfrm>
            <a:off x="4839970" y="1185545"/>
            <a:ext cx="3790315" cy="255206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3790</Words>
  <Application>WPS Presentation</Application>
  <PresentationFormat>Presentación en pantalla (16:9)</PresentationFormat>
  <Paragraphs>139</Paragraphs>
  <Slides>21</Slides>
  <Notes>17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21</vt:i4>
      </vt:variant>
    </vt:vector>
  </HeadingPairs>
  <TitlesOfParts>
    <vt:vector size="38" baseType="lpstr">
      <vt:lpstr>Arial</vt:lpstr>
      <vt:lpstr>SimSun</vt:lpstr>
      <vt:lpstr>Wingdings</vt:lpstr>
      <vt:lpstr>Arial</vt:lpstr>
      <vt:lpstr>Roboto Condensed</vt:lpstr>
      <vt:lpstr>Dosis</vt:lpstr>
      <vt:lpstr>Calibri</vt:lpstr>
      <vt:lpstr>Montserrat</vt:lpstr>
      <vt:lpstr>Nunito Sans</vt:lpstr>
      <vt:lpstr>Droid Sans</vt:lpstr>
      <vt:lpstr>Segoe Print</vt:lpstr>
      <vt:lpstr>Microsoft YaHei</vt:lpstr>
      <vt:lpstr/>
      <vt:lpstr>Arial Unicode MS</vt:lpstr>
      <vt:lpstr>Yu Gothic UI</vt:lpstr>
      <vt:lpstr>Simple Light</vt:lpstr>
      <vt:lpstr>Custom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j.henao</cp:lastModifiedBy>
  <cp:revision>56</cp:revision>
  <dcterms:created xsi:type="dcterms:W3CDTF">2019-04-02T15:00:00Z</dcterms:created>
  <dcterms:modified xsi:type="dcterms:W3CDTF">2019-05-02T16:48:34Z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