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3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hyperlink" Target="https://github.com/dotnet/roslyn/releases" TargetMode="External"/><Relationship Id="rId5" Type="http://schemas.openxmlformats.org/officeDocument/2006/relationships/hyperlink" Target="https://www.infoq.com/articles/cs8-ranges-and-recursive-patterns/" TargetMode="External"/><Relationship Id="rId4" Type="http://schemas.openxmlformats.org/officeDocument/2006/relationships/hyperlink" Target="https://buildazure.com/2019/05/15/top-3-features-c-8-will-change-way-write-code/" TargetMode="External"/><Relationship Id="rId3" Type="http://schemas.openxmlformats.org/officeDocument/2006/relationships/hyperlink" Target="https://devblogs.microsoft.com/dotnet/take-c-8-0-for-a-spin/" TargetMode="External"/><Relationship Id="rId2" Type="http://schemas.openxmlformats.org/officeDocument/2006/relationships/hyperlink" Target="https://www.codejourney.net/2019/02/csharp-8-default-interface-methods/" TargetMode="External"/><Relationship Id="rId1" Type="http://schemas.openxmlformats.org/officeDocument/2006/relationships/hyperlink" Target="https://www.youtube.com/watch?v=L6R08ajgZp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hyperlink" Target="https://www.youtube.com/watch?v=L6R08ajgZpU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111;p2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622120" y="1213920"/>
            <a:ext cx="3201480" cy="26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3400" b="0" strike="noStrike" spc="-1" dirty="0" smtClean="0">
                <a:solidFill>
                  <a:srgbClr val="96B51A"/>
                </a:solidFill>
                <a:latin typeface="Droid Sans"/>
                <a:ea typeface="Droid Sans"/>
              </a:rPr>
              <a:t>C# 8.0</a:t>
            </a:r>
            <a:endParaRPr lang="en-US" sz="3400" b="0" strike="noStrike" spc="-1" dirty="0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400" i="1" spc="-1" dirty="0" smtClean="0">
                <a:solidFill>
                  <a:srgbClr val="FFFFFF"/>
                </a:solidFill>
                <a:latin typeface="Montserrat"/>
              </a:rPr>
              <a:t>New features</a:t>
            </a:r>
            <a:endParaRPr lang="en-US" sz="1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Links</a:t>
            </a:r>
            <a:endParaRPr lang="en-US" spc="-1" dirty="0"/>
          </a:p>
        </p:txBody>
      </p:sp>
      <p:sp>
        <p:nvSpPr>
          <p:cNvPr id="10" name="Subtítulo 2"/>
          <p:cNvSpPr>
            <a:spLocks noGrp="1"/>
          </p:cNvSpPr>
          <p:nvPr>
            <p:ph type="subTitle"/>
          </p:nvPr>
        </p:nvSpPr>
        <p:spPr>
          <a:xfrm>
            <a:off x="751205" y="1012825"/>
            <a:ext cx="8355965" cy="3402965"/>
          </a:xfrm>
        </p:spPr>
        <p:txBody>
          <a:bodyPr/>
          <a:lstStyle/>
          <a:p>
            <a:r>
              <a:rPr lang="es-CO" sz="2400" dirty="0">
                <a:solidFill>
                  <a:schemeClr val="accent1"/>
                </a:solidFill>
                <a:hlinkClick r:id="rId1"/>
              </a:rPr>
              <a:t>https://</a:t>
            </a:r>
            <a:r>
              <a:rPr lang="es-CO" sz="2400" dirty="0" smtClean="0">
                <a:solidFill>
                  <a:schemeClr val="accent1"/>
                </a:solidFill>
                <a:hlinkClick r:id="rId1"/>
              </a:rPr>
              <a:t>www.youtube.com/watch?v=L6R08ajgZpU</a:t>
            </a:r>
            <a:endParaRPr lang="es-CO" sz="2400" dirty="0" smtClean="0">
              <a:solidFill>
                <a:schemeClr val="accent1"/>
              </a:solidFill>
              <a:hlinkClick r:id="rId1"/>
            </a:endParaRPr>
          </a:p>
          <a:p>
            <a:r>
              <a:rPr lang="es-CO" sz="2400" dirty="0" smtClean="0">
                <a:solidFill>
                  <a:schemeClr val="accent1"/>
                </a:solidFill>
              </a:rPr>
              <a:t>https://docs.microsoft.com/en-us/dotnet/csharp/whats-new/csharp-8#nullable-reference-types  </a:t>
            </a:r>
            <a:endParaRPr lang="es-CO" sz="2400" dirty="0" smtClean="0">
              <a:solidFill>
                <a:schemeClr val="accent1"/>
              </a:solidFill>
            </a:endParaRPr>
          </a:p>
          <a:p>
            <a:r>
              <a:rPr lang="es-CO" sz="2400" dirty="0">
                <a:solidFill>
                  <a:schemeClr val="accent1"/>
                </a:solidFill>
                <a:hlinkClick r:id="rId2"/>
              </a:rPr>
              <a:t>https://www.codejourney.net/2019/02/csharp-8-default-interface-methods</a:t>
            </a:r>
            <a:r>
              <a:rPr lang="es-CO" sz="2400" dirty="0" smtClean="0">
                <a:solidFill>
                  <a:schemeClr val="accent1"/>
                </a:solidFill>
                <a:hlinkClick r:id="rId2"/>
              </a:rPr>
              <a:t>/</a:t>
            </a:r>
            <a:endParaRPr lang="es-CO" sz="2400" dirty="0">
              <a:solidFill>
                <a:schemeClr val="accent1"/>
              </a:solidFill>
            </a:endParaRPr>
          </a:p>
          <a:p>
            <a:r>
              <a:rPr lang="es-CO" sz="2400" dirty="0">
                <a:solidFill>
                  <a:schemeClr val="accent1"/>
                </a:solidFill>
                <a:hlinkClick r:id="rId3"/>
              </a:rPr>
              <a:t>https://devblogs.microsoft.com/dotnet/take-c-8-0-for-a-spin</a:t>
            </a:r>
            <a:r>
              <a:rPr lang="es-CO" sz="2400" dirty="0" smtClean="0">
                <a:solidFill>
                  <a:schemeClr val="accent1"/>
                </a:solidFill>
                <a:hlinkClick r:id="rId3"/>
              </a:rPr>
              <a:t>/</a:t>
            </a:r>
            <a:endParaRPr lang="es-CO" sz="2400" dirty="0" smtClean="0">
              <a:solidFill>
                <a:schemeClr val="accent1"/>
              </a:solidFill>
            </a:endParaRPr>
          </a:p>
          <a:p>
            <a:r>
              <a:rPr lang="es-CO" sz="2400" dirty="0">
                <a:solidFill>
                  <a:schemeClr val="accent1"/>
                </a:solidFill>
                <a:hlinkClick r:id="rId4"/>
              </a:rPr>
              <a:t>https://buildazure.com/2019/05/15/top-3-features-c-8-will-change-way-write-code</a:t>
            </a:r>
            <a:r>
              <a:rPr lang="es-CO" sz="2400" dirty="0" smtClean="0">
                <a:solidFill>
                  <a:schemeClr val="accent1"/>
                </a:solidFill>
                <a:hlinkClick r:id="rId4"/>
              </a:rPr>
              <a:t>/</a:t>
            </a:r>
            <a:endParaRPr lang="es-CO" sz="2400" dirty="0">
              <a:solidFill>
                <a:schemeClr val="accent1"/>
              </a:solidFill>
            </a:endParaRPr>
          </a:p>
          <a:p>
            <a:r>
              <a:rPr lang="es-CO" sz="2400" dirty="0">
                <a:solidFill>
                  <a:schemeClr val="accent1"/>
                </a:solidFill>
                <a:hlinkClick r:id="rId5"/>
              </a:rPr>
              <a:t>https://www.infoq.com/articles/cs8-ranges-and-recursive-patterns/</a:t>
            </a:r>
            <a:endParaRPr lang="es-CO" sz="2400" dirty="0" smtClean="0">
              <a:solidFill>
                <a:schemeClr val="accent1"/>
              </a:solidFill>
            </a:endParaRPr>
          </a:p>
          <a:p>
            <a:r>
              <a:rPr lang="es-CO" sz="2400" dirty="0">
                <a:solidFill>
                  <a:schemeClr val="accent1"/>
                </a:solidFill>
                <a:hlinkClick r:id="rId6"/>
              </a:rPr>
              <a:t>https://github.com/dotnet/roslyn/releases</a:t>
            </a:r>
            <a:endParaRPr lang="es-CO" sz="2400" spc="-1" dirty="0">
              <a:solidFill>
                <a:schemeClr val="accent1"/>
              </a:solidFill>
              <a:hlinkClick r:id="rId6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Setup environment</a:t>
            </a:r>
            <a:endParaRPr lang="en-US" spc="-1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81526" y="1457338"/>
            <a:ext cx="8229240" cy="775597"/>
          </a:xfrm>
        </p:spPr>
        <p:txBody>
          <a:bodyPr/>
          <a:lstStyle/>
          <a:p>
            <a:pPr marL="0" indent="0">
              <a:buNone/>
            </a:pPr>
            <a:r>
              <a:rPr lang="en-US" i="1" spc="-1" dirty="0" smtClean="0">
                <a:solidFill>
                  <a:srgbClr val="FFFFFF"/>
                </a:solidFill>
                <a:latin typeface="Montserrat"/>
              </a:rPr>
              <a:t>Before you start coding you need to enable </a:t>
            </a:r>
            <a:r>
              <a:rPr lang="en-US" i="1" spc="-1" dirty="0" err="1" smtClean="0">
                <a:solidFill>
                  <a:srgbClr val="FFFFFF"/>
                </a:solidFill>
                <a:latin typeface="Montserrat"/>
              </a:rPr>
              <a:t>c#</a:t>
            </a:r>
            <a:r>
              <a:rPr lang="en-US" i="1" spc="-1" dirty="0" smtClean="0">
                <a:solidFill>
                  <a:srgbClr val="FFFFFF"/>
                </a:solidFill>
                <a:latin typeface="Montserrat"/>
              </a:rPr>
              <a:t> 8.0 new feature in visual studio 2019,</a:t>
            </a:r>
            <a:endParaRPr lang="en-US" spc="-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18" y="2285792"/>
            <a:ext cx="5265683" cy="277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Setup environment</a:t>
            </a:r>
            <a:endParaRPr lang="en-US" spc="-1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7200" y="1444726"/>
            <a:ext cx="8229240" cy="775597"/>
          </a:xfrm>
        </p:spPr>
        <p:txBody>
          <a:bodyPr/>
          <a:lstStyle/>
          <a:p>
            <a:r>
              <a:rPr lang="en-US" sz="2800" i="1" spc="-1" dirty="0" smtClean="0">
                <a:solidFill>
                  <a:srgbClr val="FFFFFF"/>
                </a:solidFill>
                <a:latin typeface="Montserrat"/>
              </a:rPr>
              <a:t>You need to enable previews of the .NET core SDK in visual studio.</a:t>
            </a:r>
            <a:endParaRPr lang="en-US" sz="2800" spc="-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19" y="2168892"/>
            <a:ext cx="5242757" cy="2706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Setup environment</a:t>
            </a:r>
            <a:endParaRPr lang="en-US" spc="-1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7200" y="1382402"/>
            <a:ext cx="8229240" cy="900246"/>
          </a:xfrm>
        </p:spPr>
        <p:txBody>
          <a:bodyPr/>
          <a:lstStyle/>
          <a:p>
            <a:r>
              <a:rPr lang="en-US" sz="2800" i="1" spc="-1" dirty="0" smtClean="0">
                <a:solidFill>
                  <a:srgbClr val="FFFFFF"/>
                </a:solidFill>
                <a:latin typeface="Montserrat"/>
              </a:rPr>
              <a:t>You need to enable previews of the .NET core SDK in visual studio and </a:t>
            </a:r>
            <a:r>
              <a:rPr lang="en-US" sz="2800" i="1" spc="-1" dirty="0">
                <a:solidFill>
                  <a:srgbClr val="FFFFFF"/>
                </a:solidFill>
                <a:latin typeface="Montserrat"/>
              </a:rPr>
              <a:t>to install .NET core </a:t>
            </a:r>
            <a:r>
              <a:rPr lang="en-US" sz="2800" i="1" spc="-1" dirty="0" smtClean="0">
                <a:solidFill>
                  <a:srgbClr val="FFFFFF"/>
                </a:solidFill>
                <a:latin typeface="Montserrat"/>
              </a:rPr>
              <a:t>3.0 </a:t>
            </a:r>
            <a:r>
              <a:rPr lang="en-US" sz="900" i="1" u="sng" spc="-1" dirty="0" smtClean="0">
                <a:solidFill>
                  <a:srgbClr val="FFFFFF"/>
                </a:solidFill>
                <a:latin typeface="Montserrat"/>
              </a:rPr>
              <a:t>https</a:t>
            </a:r>
            <a:r>
              <a:rPr lang="en-US" sz="900" i="1" u="sng" spc="-1" dirty="0">
                <a:solidFill>
                  <a:srgbClr val="FFFFFF"/>
                </a:solidFill>
                <a:latin typeface="Montserrat"/>
              </a:rPr>
              <a:t>://dotnet.microsoft.com/download/thank-you/dotnet-runtime-3.0.0-preview5-windows-x64-installer</a:t>
            </a:r>
            <a:endParaRPr lang="en-US" sz="900" u="sng" spc="-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97" y="2282648"/>
            <a:ext cx="5242757" cy="27061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74" y="2349856"/>
            <a:ext cx="3222472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solidFill>
                  <a:srgbClr val="96B51A"/>
                </a:solidFill>
                <a:latin typeface="Droid Sans"/>
                <a:ea typeface="Droid Sans"/>
              </a:rPr>
              <a:t>Nullable</a:t>
            </a: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 reference types</a:t>
            </a:r>
            <a:endParaRPr lang="en-US" spc="-1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81526" y="1235739"/>
            <a:ext cx="8229240" cy="1218795"/>
          </a:xfrm>
        </p:spPr>
        <p:txBody>
          <a:bodyPr/>
          <a:lstStyle/>
          <a:p>
            <a:pPr marL="0" indent="0">
              <a:buNone/>
            </a:pPr>
            <a:r>
              <a:rPr lang="en-US" i="1" spc="-1" dirty="0" smtClean="0">
                <a:solidFill>
                  <a:srgbClr val="FFFFFF"/>
                </a:solidFill>
                <a:latin typeface="Montserrat"/>
              </a:rPr>
              <a:t>You need to enable this feature in the </a:t>
            </a:r>
            <a:r>
              <a:rPr lang="en-US" i="1" spc="-1" dirty="0" err="1" smtClean="0">
                <a:solidFill>
                  <a:srgbClr val="FFFFFF"/>
                </a:solidFill>
                <a:latin typeface="Montserrat"/>
              </a:rPr>
              <a:t>csproj</a:t>
            </a:r>
            <a:r>
              <a:rPr lang="en-US" i="1" spc="-1" dirty="0" smtClean="0">
                <a:solidFill>
                  <a:srgbClr val="FFFFFF"/>
                </a:solidFill>
                <a:latin typeface="Montserrat"/>
              </a:rPr>
              <a:t> file.</a:t>
            </a:r>
            <a:endParaRPr lang="en-US" spc="-1" dirty="0"/>
          </a:p>
        </p:txBody>
      </p:sp>
      <p:pic>
        <p:nvPicPr>
          <p:cNvPr id="1026" name="Picture 2" descr="Top 3 Features in C# 8 that will change the way you write cod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2" y="2932970"/>
            <a:ext cx="4493884" cy="14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3 Features in C# 8 that will change the way you write cod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04" y="2886943"/>
            <a:ext cx="3941698" cy="15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8892"/>
            <a:ext cx="8229240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Switch expression with pattern matching</a:t>
            </a:r>
            <a:endParaRPr lang="en-US" spc="-1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Top 3 Features in C# 8 that will change the way you write cod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19" y="2118618"/>
            <a:ext cx="5990896" cy="28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/>
          <p:cNvSpPr>
            <a:spLocks noGrp="1"/>
          </p:cNvSpPr>
          <p:nvPr>
            <p:ph type="subTitle"/>
          </p:nvPr>
        </p:nvSpPr>
        <p:spPr>
          <a:xfrm>
            <a:off x="381526" y="1512738"/>
            <a:ext cx="8229240" cy="6647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spc="-1" dirty="0" smtClean="0">
                <a:solidFill>
                  <a:srgbClr val="FFFFFF"/>
                </a:solidFill>
                <a:latin typeface="Montserrat"/>
              </a:rPr>
              <a:t>By the fact that is an expression you must always return a value.</a:t>
            </a:r>
            <a:endParaRPr lang="en-US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solidFill>
                  <a:srgbClr val="96B51A"/>
                </a:solidFill>
                <a:latin typeface="Droid Sans"/>
                <a:ea typeface="Droid Sans"/>
              </a:rPr>
              <a:t>Async</a:t>
            </a: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 streams</a:t>
            </a:r>
            <a:endParaRPr lang="en-US" spc="-1" dirty="0"/>
          </a:p>
        </p:txBody>
      </p:sp>
      <p:pic>
        <p:nvPicPr>
          <p:cNvPr id="3074" name="Picture 2" descr="Top 3 Features in C# 8 that will change the way you write cod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89" y="1589147"/>
            <a:ext cx="4835069" cy="16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p 3 Features in C# 8 that will change the way you write cod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3421925"/>
            <a:ext cx="6121207" cy="14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/>
          <p:cNvSpPr>
            <a:spLocks noGrp="1"/>
          </p:cNvSpPr>
          <p:nvPr>
            <p:ph type="subTitle"/>
          </p:nvPr>
        </p:nvSpPr>
        <p:spPr>
          <a:xfrm>
            <a:off x="914400" y="1181879"/>
            <a:ext cx="8229240" cy="332399"/>
          </a:xfrm>
        </p:spPr>
        <p:txBody>
          <a:bodyPr/>
          <a:lstStyle/>
          <a:p>
            <a:r>
              <a:rPr lang="es-CO" sz="2400" dirty="0">
                <a:hlinkClick r:id="rId3"/>
              </a:rPr>
              <a:t>https://www.youtube.com/watch?v=L6R08ajgZpU</a:t>
            </a:r>
            <a:endParaRPr lang="en-US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96B51A"/>
                </a:solidFill>
                <a:latin typeface="Droid Sans"/>
                <a:ea typeface="Droid Sans"/>
              </a:rPr>
              <a:t>D</a:t>
            </a: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efault interface methods</a:t>
            </a:r>
            <a:endParaRPr lang="en-US" spc="-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18" y="2232397"/>
            <a:ext cx="4327875" cy="2834416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/>
          </p:nvPr>
        </p:nvSpPr>
        <p:spPr>
          <a:xfrm>
            <a:off x="421746" y="1399226"/>
            <a:ext cx="8229240" cy="6647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spc="-1" dirty="0" smtClean="0">
                <a:solidFill>
                  <a:srgbClr val="FFFFFF"/>
                </a:solidFill>
                <a:latin typeface="Montserrat"/>
              </a:rPr>
              <a:t>You need at least the 16,1,1 of visual studio 2019 to make it work this feature.</a:t>
            </a:r>
            <a:endParaRPr lang="en-US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118480"/>
            <a:ext cx="9143640" cy="3312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96B51A"/>
                </a:solidFill>
                <a:latin typeface="Droid Sans"/>
                <a:ea typeface="Droid Sans"/>
              </a:rPr>
              <a:t>Ranges</a:t>
            </a:r>
            <a:endParaRPr lang="en-US" spc="-1" dirty="0"/>
          </a:p>
        </p:txBody>
      </p:sp>
      <p:sp>
        <p:nvSpPr>
          <p:cNvPr id="5" name="Subtítulo 2"/>
          <p:cNvSpPr>
            <a:spLocks noGrp="1"/>
          </p:cNvSpPr>
          <p:nvPr>
            <p:ph type="subTitle"/>
          </p:nvPr>
        </p:nvSpPr>
        <p:spPr>
          <a:xfrm>
            <a:off x="381526" y="1512738"/>
            <a:ext cx="8229240" cy="6647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spc="-1" dirty="0" smtClean="0">
                <a:solidFill>
                  <a:srgbClr val="FFFFFF"/>
                </a:solidFill>
                <a:latin typeface="Montserrat"/>
              </a:rPr>
              <a:t>You need at least the 16,1,1 of visual studio 2019 to make it work this feature.</a:t>
            </a:r>
            <a:endParaRPr lang="en-US" sz="2400" spc="-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605" y="2633662"/>
            <a:ext cx="5553075" cy="170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Presentación en pantalla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Times New Roman</vt:lpstr>
      <vt:lpstr>Droid Sans</vt:lpstr>
      <vt:lpstr>Montserrat</vt:lpstr>
      <vt:lpstr>Segoe Print</vt:lpstr>
      <vt:lpstr>Microsoft YaHei</vt:lpstr>
      <vt:lpstr/>
      <vt:lpstr>Arial Unicode MS</vt:lpstr>
      <vt:lpstr>Calibri</vt:lpstr>
      <vt:lpstr>Office Theme</vt:lpstr>
      <vt:lpstr>Office Theme</vt:lpstr>
      <vt:lpstr>PowerPoint 演示文稿</vt:lpstr>
      <vt:lpstr>Setup environment</vt:lpstr>
      <vt:lpstr>Setup environment</vt:lpstr>
      <vt:lpstr>Setup environment</vt:lpstr>
      <vt:lpstr>Nullable reference types</vt:lpstr>
      <vt:lpstr>Switch expression with pattern matching</vt:lpstr>
      <vt:lpstr>Async streams</vt:lpstr>
      <vt:lpstr>Default interface methods</vt:lpstr>
      <vt:lpstr>Ranges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felipe zambrano rodriguez</dc:creator>
  <cp:lastModifiedBy>oscar.zambrano</cp:lastModifiedBy>
  <cp:revision>89</cp:revision>
  <dcterms:created xsi:type="dcterms:W3CDTF">2019-04-02T15:00:00Z</dcterms:created>
  <dcterms:modified xsi:type="dcterms:W3CDTF">2019-05-29T00:01:25Z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1033-11.2.0.8339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Presentación en pantalla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