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1"/>
  </p:notesMasterIdLst>
  <p:sldIdLst>
    <p:sldId id="256" r:id="rId3"/>
    <p:sldId id="285" r:id="rId4"/>
    <p:sldId id="286" r:id="rId5"/>
    <p:sldId id="261" r:id="rId6"/>
    <p:sldId id="257" r:id="rId7"/>
    <p:sldId id="287" r:id="rId8"/>
    <p:sldId id="288" r:id="rId9"/>
    <p:sldId id="289" r:id="rId10"/>
  </p:sldIdLst>
  <p:sldSz cx="9144000" cy="5143500" type="screen16x9"/>
  <p:notesSz cx="6858000" cy="9144000"/>
  <p:embeddedFontLst>
    <p:embeddedFont>
      <p:font typeface="Dosis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Nunito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979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7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3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0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283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2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43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01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Globant</a:t>
            </a:r>
            <a:r>
              <a:rPr lang="en" sz="80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" sz="80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Proprietary | Confidential Information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8451" b="13269"/>
          <a:stretch/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350" marR="0" lvl="1" indent="-10075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700" marR="0" lvl="2" indent="-99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53" marR="0" lvl="3" indent="-9905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406" marR="0" lvl="4" indent="-98206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756" marR="0" lvl="5" indent="-97356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08" marR="0" lvl="6" indent="-9650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460" marR="0" lvl="7" indent="-956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809" marR="0" lvl="8" indent="-9480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Design</a:t>
            </a:r>
            <a:r>
              <a:rPr lang="es-CO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Patterns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Solutions to common problems in Software Design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 rot="10800000" flipV="1">
            <a:off x="1559087" y="305889"/>
            <a:ext cx="6065301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Types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Design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Patterns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Types of Design Patter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4"/>
          <a:stretch/>
        </p:blipFill>
        <p:spPr bwMode="auto">
          <a:xfrm>
            <a:off x="1051720" y="1391021"/>
            <a:ext cx="6865094" cy="25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 rot="10800000" flipV="1">
            <a:off x="2644520" y="305889"/>
            <a:ext cx="3677334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Clasification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6" name="Picture 4" descr="Image result for design patterns software classific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18355" r="7083" b="10706"/>
          <a:stretch/>
        </p:blipFill>
        <p:spPr bwMode="auto">
          <a:xfrm>
            <a:off x="1545926" y="931465"/>
            <a:ext cx="6288967" cy="39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Observer Pattern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38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42509" y="1467230"/>
            <a:ext cx="3577800" cy="2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 algn="just"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-US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An object called subject maintains a list of its dependents called observers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endParaRPr lang="en"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Defines one to many dependency between objects so that one object change state, all of its dependents are notified and updated automatically.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 subject notifies its changes using a specific method defined in all of its dependents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Pattern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 descr="Image result for observer patter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1"/>
          <a:stretch/>
        </p:blipFill>
        <p:spPr bwMode="auto">
          <a:xfrm>
            <a:off x="3935618" y="1434095"/>
            <a:ext cx="5120843" cy="23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71891" y="1092017"/>
            <a:ext cx="8600208" cy="344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 subject (publisher) does not need to know anything about the Observers (suscribers)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endParaRPr lang="en"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Loose coupling</a:t>
            </a: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Subject only knows that observer implement Observer </a:t>
            </a: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interface</a:t>
            </a: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There is no need to modify Subject to add or remove observers</a:t>
            </a:r>
            <a:endParaRPr lang="en"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endParaRPr lang="en" sz="1300" dirty="0" smtClea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 observer object does not need to be pending about any change, the subject is the responsible to notify that.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endParaRPr lang="en"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 push (notify) strategy is more efficient than the pull (ask all the time) one.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endParaRPr lang="en"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You have the posibility to add suscribers or remove suscribers whenever you want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endParaRPr lang="en" sz="1300" dirty="0" smtClea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This pattern is used in graphical interfaces, subscribing listeners to capture specific events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**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Negative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subject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(Publisher)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may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send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updates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do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not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matter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Observer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lang="es-CO" sz="1300" dirty="0" err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suscriber</a:t>
            </a:r>
            <a:r>
              <a:rPr lang="es-CO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659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0" y="1009924"/>
            <a:ext cx="5505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Sequence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85" y="890792"/>
            <a:ext cx="5176227" cy="40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213</Words>
  <Application>Microsoft Office PowerPoint</Application>
  <PresentationFormat>Presentación en pantalla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Dosis</vt:lpstr>
      <vt:lpstr>Wingdings</vt:lpstr>
      <vt:lpstr>Calibri</vt:lpstr>
      <vt:lpstr>Montserrat</vt:lpstr>
      <vt:lpstr>Roboto Condensed</vt:lpstr>
      <vt:lpstr>Droid Sans</vt:lpstr>
      <vt:lpstr>Nunito Sans</vt:lpstr>
      <vt:lpstr>Arial</vt:lpstr>
      <vt:lpstr>Simple Light</vt:lpstr>
      <vt:lpstr>Custom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mora</cp:lastModifiedBy>
  <cp:revision>39</cp:revision>
  <dcterms:modified xsi:type="dcterms:W3CDTF">2019-03-23T14:27:27Z</dcterms:modified>
</cp:coreProperties>
</file>