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85" r:id="rId6"/>
    <p:sldId id="286" r:id="rId7"/>
    <p:sldId id="261" r:id="rId8"/>
    <p:sldId id="257" r:id="rId9"/>
    <p:sldId id="287" r:id="rId10"/>
    <p:sldId id="288" r:id="rId11"/>
    <p:sldId id="289" r:id="rId12"/>
    <p:sldId id="292" r:id="rId13"/>
    <p:sldId id="296" r:id="rId14"/>
    <p:sldId id="294" r:id="rId15"/>
    <p:sldId id="295" r:id="rId16"/>
  </p:sldIdLst>
  <p:sldSz cx="9144000" cy="5143500" type="screen16x9"/>
  <p:notesSz cx="6858000" cy="9144000"/>
  <p:embeddedFontLst>
    <p:embeddedFont>
      <p:font typeface="Roboto Condensed" panose="02000000000000000000"/>
      <p:regular r:id="rId20"/>
      <p:bold r:id="rId21"/>
      <p:italic r:id="rId22"/>
      <p:boldItalic r:id="rId23"/>
    </p:embeddedFont>
    <p:embeddedFont>
      <p:font typeface="Calibri" panose="020F0502020204030204"/>
      <p:regular r:id="rId24"/>
    </p:embeddedFont>
    <p:embeddedFont>
      <p:font typeface="Montserrat" panose="00000500000000000000"/>
      <p:regular r:id="rId25"/>
      <p:bold r:id="rId26"/>
      <p:italic r:id="rId27"/>
      <p:boldItalic r:id="rId28"/>
    </p:embeddedFont>
    <p:embeddedFont>
      <p:font typeface="Nunito Sans" panose="0000050000000000000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hyperlink" Target="https://www.dofactory.com/net/facade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Design</a:t>
            </a:r>
            <a:r>
              <a:rPr lang="es-CO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Solutions to common problems in Software Design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768985"/>
            <a:ext cx="7734935" cy="425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another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296545" y="251015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Without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768985"/>
            <a:ext cx="765683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another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768985"/>
            <a:ext cx="7787005" cy="426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1559087" y="305889"/>
            <a:ext cx="6065301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Types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Design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Patterns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050" name="Picture 2" descr="Types of Design Pattern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>
            <a:fillRect/>
          </a:stretch>
        </p:blipFill>
        <p:spPr bwMode="auto">
          <a:xfrm>
            <a:off x="1051720" y="1391021"/>
            <a:ext cx="6865094" cy="25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2644520" y="305889"/>
            <a:ext cx="3677334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Clasification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076" name="Picture 4" descr="Image result for design patterns software classificati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8355" r="7083" b="10706"/>
          <a:stretch>
            <a:fillRect/>
          </a:stretch>
        </p:blipFill>
        <p:spPr bwMode="auto">
          <a:xfrm>
            <a:off x="1545926" y="931465"/>
            <a:ext cx="6288967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Observer Pattern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US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 object called subject maintains a list of its dependents called observers</a:t>
            </a:r>
            <a:endParaRPr lang="en-US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Defines one to many dependency between objects so that one object change state, all of its dependents are notified and updated automatically.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notifies its changes using a specific method defined in all of its dependents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2" descr="Image result for observer patter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1"/>
          <a:stretch>
            <a:fillRect/>
          </a:stretch>
        </p:blipFill>
        <p:spPr bwMode="auto">
          <a:xfrm>
            <a:off x="3935618" y="1434095"/>
            <a:ext cx="5120843" cy="23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(publisher) does not need to know anything about the Observers (suscribers)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Loose coupling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 only knows that observer implement Observer </a:t>
            </a: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interface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There is no need to modify Subject to add or remove observers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observer object does not need to be pending about any change, the subject is the responsible to notify that.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push (notify) strategy is more efficient than the pull (ask all the time) one.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 have the posibility to add suscribers or remove suscribers whenever you want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pattern is used in graphical interfaces, subscribing listeners to capture specific events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**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Negative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(Publisher)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send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updates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Observer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suscriber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)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0" y="1009924"/>
            <a:ext cx="55054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185" y="890792"/>
            <a:ext cx="5176227" cy="402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118;p28"/>
          <p:cNvSpPr txBox="1"/>
          <p:nvPr/>
        </p:nvSpPr>
        <p:spPr>
          <a:xfrm>
            <a:off x="271780" y="932180"/>
            <a:ext cx="4385310" cy="344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façade pattern allows us to reduce the complexity of a system, by dividing it into subsystems, and additionally, it reduces the dependence of a client with respect to a certain component.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Ref: </a:t>
            </a: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  <a:hlinkClick r:id="rId1" tooltip="" action="ppaction://hlinkfile"/>
              </a:rPr>
              <a:t>GOF Structural Patterns FACADE</a:t>
            </a: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70" y="1185545"/>
            <a:ext cx="3790315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Presentation</Application>
  <PresentationFormat>Presentación en pantalla (16:9)</PresentationFormat>
  <Paragraphs>75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j.henao</cp:lastModifiedBy>
  <cp:revision>45</cp:revision>
  <dcterms:created xsi:type="dcterms:W3CDTF">2019-04-02T15:00:00Z</dcterms:created>
  <dcterms:modified xsi:type="dcterms:W3CDTF">2019-04-03T14:16:11Z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