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75" d="100"/>
          <a:sy n="75" d="100"/>
        </p:scale>
        <p:origin x="1950" y="1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26A4E2-B316-4F65-9CF4-F0C52EC0E5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1D647B1-465B-483D-9ACC-7004D1D322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E792B3E-AF33-4769-89DB-B59FFBD12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E0B93-2EB4-4D92-884E-8624EC05269B}" type="datetimeFigureOut">
              <a:rPr lang="es-ES" smtClean="0"/>
              <a:t>12/12/2018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9B3F737-F5AB-40DB-B0B8-84B426D3C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3C5BA61-8C31-4096-822D-8489DDE6E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D572B-8FD5-49C0-B31C-BE95D4BCFD5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0824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58E4C6-7744-4159-B767-1F64F8C97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F150826-85DB-45C5-82F6-B3136E3F62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D6FED42-D4D9-484E-9FAB-375C57CA1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E0B93-2EB4-4D92-884E-8624EC05269B}" type="datetimeFigureOut">
              <a:rPr lang="es-ES" smtClean="0"/>
              <a:t>12/12/2018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DBBCB99-6E6D-4389-8E33-45E1D142B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47D42DF-81D2-4AD3-9E60-BFDB03CF9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D572B-8FD5-49C0-B31C-BE95D4BCFD5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74048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A2EE0DB-F625-430A-A322-61725FAD43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E77F6D6-C045-47F4-B282-9B5FFC0982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8A55B60-BA96-4B89-96EC-84F0FD1EE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E0B93-2EB4-4D92-884E-8624EC05269B}" type="datetimeFigureOut">
              <a:rPr lang="es-ES" smtClean="0"/>
              <a:t>12/12/2018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524901E-D0DF-4EFD-9965-DB60A8E94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40BC75E-771B-438E-B4DE-A0E68634C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D572B-8FD5-49C0-B31C-BE95D4BCFD5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96631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0C3FB7-0680-42C9-B69C-6ADF73322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D05EBCF-42CE-4ADC-A668-6766D57DB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1E642F7-A466-4458-8C0B-CB8DC68BF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E0B93-2EB4-4D92-884E-8624EC05269B}" type="datetimeFigureOut">
              <a:rPr lang="es-ES" smtClean="0"/>
              <a:t>12/12/2018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6723E3E-7AB1-41F1-83D8-D78FC37F0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12ECD69-90ED-4646-AEF5-3DBF52C82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D572B-8FD5-49C0-B31C-BE95D4BCFD5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58568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A0BCE5-9BA9-4065-A65D-5AC12EAA9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BD920EF-9439-4F82-9EC8-95EF74555E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4E36D47-EDA2-420C-84A5-CCE5604B1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E0B93-2EB4-4D92-884E-8624EC05269B}" type="datetimeFigureOut">
              <a:rPr lang="es-ES" smtClean="0"/>
              <a:t>12/12/2018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016390D-39C3-4217-8DEE-98E83DB5B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93199CE-51A4-497D-A36C-AE8190CFA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D572B-8FD5-49C0-B31C-BE95D4BCFD5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91175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3E496C-EC62-4C81-B956-B2CD05685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5AF9383-6E1E-4F61-8CC5-41C4B77D2B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4A8B182-B46C-4255-AD48-9E7178EBF8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0B4E7AF-A457-4EE1-BBF7-717FEF5D3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E0B93-2EB4-4D92-884E-8624EC05269B}" type="datetimeFigureOut">
              <a:rPr lang="es-ES" smtClean="0"/>
              <a:t>12/12/2018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A61387C-D820-44CD-B335-A59799D7A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06DC377-35F2-41B6-B3F3-E0F34EA05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D572B-8FD5-49C0-B31C-BE95D4BCFD5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61497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CC3315-DB6B-4860-B32F-2EE17465C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00E8DDB-9F98-45CF-BE4A-C32DF35A95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A090503-57F4-4449-AC91-75C6B5003A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7C753F2-D312-412D-82A1-27842982BD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E4FFF80-D80C-4BA4-829F-6907952256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5F8FD67-BB33-4A1D-AD09-412CA116A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E0B93-2EB4-4D92-884E-8624EC05269B}" type="datetimeFigureOut">
              <a:rPr lang="es-ES" smtClean="0"/>
              <a:t>12/12/2018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23CE6F1-5348-452A-BB87-76B6BD0FC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FE28D1C-338F-4F38-B1A0-242C71875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D572B-8FD5-49C0-B31C-BE95D4BCFD5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01247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AA9EBC-8AB9-4E8C-A8DA-61BE37252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8DB7FBA-4CEB-4E94-B710-FFEC76EFB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E0B93-2EB4-4D92-884E-8624EC05269B}" type="datetimeFigureOut">
              <a:rPr lang="es-ES" smtClean="0"/>
              <a:t>12/12/2018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8630C25-CDE9-4CE3-BD5B-5CCAF6F0D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FA18D96-CB1A-4113-8C36-B4F50C0EE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D572B-8FD5-49C0-B31C-BE95D4BCFD5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74535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FCC7C0A-82C3-462F-939B-F22F0942D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E0B93-2EB4-4D92-884E-8624EC05269B}" type="datetimeFigureOut">
              <a:rPr lang="es-ES" smtClean="0"/>
              <a:t>12/12/2018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3109D72-12C2-4CD5-8366-76FEF0BAA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13AE56A-69FB-4A49-BC3A-5934CDD85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D572B-8FD5-49C0-B31C-BE95D4BCFD5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68874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2E2066-53CA-4AC3-8151-16A0222FC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89EB5D0-3E2F-424C-B5F6-8F8F2C7549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90D9DD6-9EB3-43F6-AE5A-A8607BA7E0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25CA619-0725-49B5-936C-D8A07C84D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E0B93-2EB4-4D92-884E-8624EC05269B}" type="datetimeFigureOut">
              <a:rPr lang="es-ES" smtClean="0"/>
              <a:t>12/12/2018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C44E872-1F05-4606-902E-DE040CF63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0533958-9D9A-4F73-90D4-767C049A8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D572B-8FD5-49C0-B31C-BE95D4BCFD5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6722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E4063F-59F5-4F2F-9E1B-A7A24910B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FAAE28C-4A3A-456E-B8E7-78EFEF9E60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BE69330-7682-41E5-AA75-06F974B433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C2EE9D5-3F8C-4EF0-87EE-25B2869C4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E0B93-2EB4-4D92-884E-8624EC05269B}" type="datetimeFigureOut">
              <a:rPr lang="es-ES" smtClean="0"/>
              <a:t>12/12/2018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D968C58-ED2A-4527-BE7E-ADE2E5D63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DE71F37-68C8-480F-B0FE-FB4F54327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D572B-8FD5-49C0-B31C-BE95D4BCFD5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28432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AEE3A1A-639D-4F72-839F-F9A9637D2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FB5B6BB-26BB-4333-A3E8-67A75F80DD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359F113-2EF2-4736-9FFB-A3F6E1189B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3E0B93-2EB4-4D92-884E-8624EC05269B}" type="datetimeFigureOut">
              <a:rPr lang="es-ES" smtClean="0"/>
              <a:t>12/12/2018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BC13A1F-89DF-4F31-90EB-B3C03DB1D8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69416AE-023A-482E-99C1-AB564BCD54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1D572B-8FD5-49C0-B31C-BE95D4BCFD5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09853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>
            <a:extLst>
              <a:ext uri="{FF2B5EF4-FFF2-40B4-BE49-F238E27FC236}">
                <a16:creationId xmlns:a16="http://schemas.microsoft.com/office/drawing/2014/main" id="{600FE587-AF71-4BDA-9F64-966B83A8B8ED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00" b="6211"/>
          <a:stretch/>
        </p:blipFill>
        <p:spPr bwMode="auto">
          <a:xfrm>
            <a:off x="94932" y="2145633"/>
            <a:ext cx="2963545" cy="197782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11B5A373-87D9-49FE-A771-6211AFA07ADC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32" y="4373355"/>
            <a:ext cx="3007390" cy="2255418"/>
          </a:xfrm>
          <a:prstGeom prst="rect">
            <a:avLst/>
          </a:prstGeom>
        </p:spPr>
      </p:pic>
      <p:pic>
        <p:nvPicPr>
          <p:cNvPr id="6" name="Picture 1">
            <a:extLst>
              <a:ext uri="{FF2B5EF4-FFF2-40B4-BE49-F238E27FC236}">
                <a16:creationId xmlns:a16="http://schemas.microsoft.com/office/drawing/2014/main" id="{C015059A-FEA0-412F-BC63-AA1F7447FB33}"/>
              </a:ext>
            </a:extLst>
          </p:cNvPr>
          <p:cNvPicPr/>
          <p:nvPr/>
        </p:nvPicPr>
        <p:blipFill rotWithShape="1">
          <a:blip r:embed="rId4"/>
          <a:srcRect l="6054" b="6509"/>
          <a:stretch/>
        </p:blipFill>
        <p:spPr bwMode="auto">
          <a:xfrm>
            <a:off x="235093" y="-1"/>
            <a:ext cx="2963545" cy="122809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1400D415-8E15-4325-801D-0917EA347D0E}"/>
              </a:ext>
            </a:extLst>
          </p:cNvPr>
          <p:cNvSpPr txBox="1"/>
          <p:nvPr/>
        </p:nvSpPr>
        <p:spPr>
          <a:xfrm>
            <a:off x="5124450" y="303565"/>
            <a:ext cx="1943100" cy="998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Digits 3-D</a:t>
            </a:r>
            <a:endParaRPr lang="es-E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s-ES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8B45FAD3-5379-4692-B15C-75667F2829F1}"/>
              </a:ext>
            </a:extLst>
          </p:cNvPr>
          <p:cNvSpPr txBox="1"/>
          <p:nvPr/>
        </p:nvSpPr>
        <p:spPr>
          <a:xfrm>
            <a:off x="235093" y="1390209"/>
            <a:ext cx="2683222" cy="593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ES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Pre-processing </a:t>
            </a:r>
            <a:endParaRPr lang="es-ES" dirty="0"/>
          </a:p>
        </p:txBody>
      </p:sp>
      <p:pic>
        <p:nvPicPr>
          <p:cNvPr id="9" name="Obrázok 10">
            <a:extLst>
              <a:ext uri="{FF2B5EF4-FFF2-40B4-BE49-F238E27FC236}">
                <a16:creationId xmlns:a16="http://schemas.microsoft.com/office/drawing/2014/main" id="{1DD93A7E-AAA3-4A81-B9F1-A7FDAAE39E0F}"/>
              </a:ext>
            </a:extLst>
          </p:cNvPr>
          <p:cNvPicPr/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40" t="6117" r="7401" b="7019"/>
          <a:stretch/>
        </p:blipFill>
        <p:spPr bwMode="auto">
          <a:xfrm>
            <a:off x="4167894" y="1983513"/>
            <a:ext cx="3856212" cy="3979021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0A3F2CE2-50B2-4CEE-AC02-BFC8A5C4372F}"/>
              </a:ext>
            </a:extLst>
          </p:cNvPr>
          <p:cNvSpPr txBox="1"/>
          <p:nvPr/>
        </p:nvSpPr>
        <p:spPr>
          <a:xfrm>
            <a:off x="4754389" y="1390209"/>
            <a:ext cx="2683222" cy="593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ES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Processing </a:t>
            </a:r>
            <a:endParaRPr lang="es-ES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C941567F-ABA3-4C0B-8BAB-24F906E0B559}"/>
              </a:ext>
            </a:extLst>
          </p:cNvPr>
          <p:cNvSpPr txBox="1"/>
          <p:nvPr/>
        </p:nvSpPr>
        <p:spPr>
          <a:xfrm>
            <a:off x="4167894" y="5968768"/>
            <a:ext cx="385621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4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Graph of delta of signals, normalized, xd vs yd. Digits 0-9 left to right line by line. </a:t>
            </a:r>
          </a:p>
          <a:p>
            <a:r>
              <a:rPr lang="fi-FI" sz="14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 samples per signal</a:t>
            </a:r>
            <a:endParaRPr lang="es-ES" sz="14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E995C3FF-4AD7-45BD-B028-C9D771CAA093}"/>
              </a:ext>
            </a:extLst>
          </p:cNvPr>
          <p:cNvSpPr txBox="1"/>
          <p:nvPr/>
        </p:nvSpPr>
        <p:spPr>
          <a:xfrm>
            <a:off x="9292878" y="5715917"/>
            <a:ext cx="1817543" cy="640496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Sample rate = 50</a:t>
            </a:r>
            <a:endParaRPr lang="es-ES" sz="1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Performance = 96.5%</a:t>
            </a:r>
            <a:endParaRPr lang="es-ES" sz="1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7EF40DF0-842C-4F3B-B1FC-B9EED33F7DE9}"/>
              </a:ext>
            </a:extLst>
          </p:cNvPr>
          <p:cNvSpPr txBox="1"/>
          <p:nvPr/>
        </p:nvSpPr>
        <p:spPr>
          <a:xfrm>
            <a:off x="8860039" y="4948460"/>
            <a:ext cx="2683222" cy="593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ES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Results</a:t>
            </a:r>
            <a:endParaRPr lang="es-ES" dirty="0"/>
          </a:p>
        </p:txBody>
      </p:sp>
      <p:pic>
        <p:nvPicPr>
          <p:cNvPr id="14" name="Obrázok 9">
            <a:extLst>
              <a:ext uri="{FF2B5EF4-FFF2-40B4-BE49-F238E27FC236}">
                <a16:creationId xmlns:a16="http://schemas.microsoft.com/office/drawing/2014/main" id="{B05F5676-0FDF-4A2E-A7B9-AAB67093F941}"/>
              </a:ext>
            </a:extLst>
          </p:cNvPr>
          <p:cNvPicPr/>
          <p:nvPr/>
        </p:nvPicPr>
        <p:blipFill rotWithShape="1">
          <a:blip r:embed="rId6"/>
          <a:srcRect l="19389" t="30497" r="44604" b="59338"/>
          <a:stretch/>
        </p:blipFill>
        <p:spPr bwMode="auto">
          <a:xfrm>
            <a:off x="8412219" y="4196457"/>
            <a:ext cx="3477260" cy="57785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4585A7D9-8703-4BF0-B7E6-E68289D1F191}"/>
              </a:ext>
            </a:extLst>
          </p:cNvPr>
          <p:cNvSpPr txBox="1"/>
          <p:nvPr/>
        </p:nvSpPr>
        <p:spPr>
          <a:xfrm>
            <a:off x="8809238" y="3429000"/>
            <a:ext cx="2683222" cy="593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ES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Classification</a:t>
            </a:r>
            <a:endParaRPr lang="es-ES" dirty="0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58C9E3C8-37F1-473F-B012-85D05217A37A}"/>
              </a:ext>
            </a:extLst>
          </p:cNvPr>
          <p:cNvSpPr txBox="1"/>
          <p:nvPr/>
        </p:nvSpPr>
        <p:spPr>
          <a:xfrm>
            <a:off x="8809238" y="1390209"/>
            <a:ext cx="2683222" cy="593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ES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Models</a:t>
            </a:r>
            <a:endParaRPr lang="es-ES" dirty="0"/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EEDB1413-8007-47D9-8CDB-7A153FD0055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78800" y="2223377"/>
            <a:ext cx="4013200" cy="962602"/>
          </a:xfrm>
          <a:prstGeom prst="rect">
            <a:avLst/>
          </a:prstGeom>
        </p:spPr>
      </p:pic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200985C2-2542-4830-A4FA-E9283070D1A5}"/>
              </a:ext>
            </a:extLst>
          </p:cNvPr>
          <p:cNvCxnSpPr/>
          <p:nvPr/>
        </p:nvCxnSpPr>
        <p:spPr>
          <a:xfrm>
            <a:off x="3657600" y="1549400"/>
            <a:ext cx="0" cy="5079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679E8BAD-1649-47C8-8D19-02E48107B967}"/>
              </a:ext>
            </a:extLst>
          </p:cNvPr>
          <p:cNvCxnSpPr>
            <a:cxnSpLocks/>
          </p:cNvCxnSpPr>
          <p:nvPr/>
        </p:nvCxnSpPr>
        <p:spPr>
          <a:xfrm>
            <a:off x="8191500" y="1549399"/>
            <a:ext cx="0" cy="51580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uadroTexto 21">
            <a:extLst>
              <a:ext uri="{FF2B5EF4-FFF2-40B4-BE49-F238E27FC236}">
                <a16:creationId xmlns:a16="http://schemas.microsoft.com/office/drawing/2014/main" id="{49F1DBF9-525E-4169-BFCA-CAC2588E7118}"/>
              </a:ext>
            </a:extLst>
          </p:cNvPr>
          <p:cNvSpPr txBox="1"/>
          <p:nvPr/>
        </p:nvSpPr>
        <p:spPr>
          <a:xfrm>
            <a:off x="9242077" y="162500"/>
            <a:ext cx="2454617" cy="13067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Imrich Stoffa – 0539875</a:t>
            </a:r>
            <a:endParaRPr lang="es-E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i-FI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Nima Bahmani – 0533855</a:t>
            </a:r>
            <a:endParaRPr lang="es-E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Pablo Castro – 0539419</a:t>
            </a:r>
            <a:endParaRPr lang="es-E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s-ES" sz="1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260962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52</Words>
  <Application>Microsoft Office PowerPoint</Application>
  <PresentationFormat>Panorámica</PresentationFormat>
  <Paragraphs>13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Pablo Castro</dc:creator>
  <cp:lastModifiedBy>Pablo Castro</cp:lastModifiedBy>
  <cp:revision>2</cp:revision>
  <dcterms:created xsi:type="dcterms:W3CDTF">2018-12-12T10:36:33Z</dcterms:created>
  <dcterms:modified xsi:type="dcterms:W3CDTF">2018-12-12T10:53:13Z</dcterms:modified>
</cp:coreProperties>
</file>