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629080" y="1468800"/>
            <a:ext cx="3884760" cy="30996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629080" y="1468800"/>
            <a:ext cx="3884760" cy="309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629080" y="1468800"/>
            <a:ext cx="3884760" cy="30996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629080" y="1468800"/>
            <a:ext cx="3884760" cy="3099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4917960" y="332208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6303CE8-AD6C-4B69-A807-47135D7CE87B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29120" y="127548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tIns="91440" bIns="9144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5E6E1C4-DC0E-4AED-934D-768E6C8E85F5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Efígie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Nome: Paolla Catherine S M Agard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Orientadora: Patricia Raia Nogueira Covoto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00" y="76680"/>
            <a:ext cx="9143640" cy="503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Sprint 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OK - Configurar Segurança de Mensagem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OK - Ler Mensagem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OK - Escrever Mensagem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OK - Criptografar Mensagem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OK - Descriptografar Mensagem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OK - Trocar bits da Imagem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XX - Procurar Imagem no Google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6000" y="76680"/>
            <a:ext cx="9143640" cy="503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Sprint 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Procurar Imagem no Google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Realizar login com o Pinterest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Compartilhar chave com amigo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Adicionar/Excluir amigor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Source Code Pro"/>
                <a:ea typeface="Source Code Pro"/>
              </a:rPr>
              <a:t>Compatilhar Mensagem no Pinterest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2017-08-28T11:34:22Z</dcterms:modified>
  <cp:revision>1</cp:revision>
  <dc:subject/>
  <dc:title/>
</cp:coreProperties>
</file>