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Source Code Pro"/>
      <p:regular r:id="rId10"/>
      <p:bold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Efígie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Nome: Paolla Catherine S M Agard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Orientadora: Patricia Raia Nogueira Covoto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Objetivo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</a:t>
            </a:r>
            <a:r>
              <a:rPr lang="pt-BR"/>
              <a:t>ferecer ao usuário um método seguro que a criptografia para troca de informações sigilosas.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Proposta do Artefato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</a:t>
            </a:r>
            <a:r>
              <a:rPr lang="pt-BR"/>
              <a:t>istema Web para trocas de mensagens sigilosas através de imagem, utilizando o Pinterest, uma rede social voltada para o compartilhamento de imagem.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a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25" y="96650"/>
            <a:ext cx="5792599" cy="48549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6019800" y="285750"/>
            <a:ext cx="2628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CRUD = Create, read, update, delete</a:t>
            </a:r>
          </a:p>
        </p:txBody>
      </p:sp>
      <p:sp>
        <p:nvSpPr>
          <p:cNvPr id="82" name="Shape 82"/>
          <p:cNvSpPr/>
          <p:nvPr/>
        </p:nvSpPr>
        <p:spPr>
          <a:xfrm>
            <a:off x="6105525" y="1179187"/>
            <a:ext cx="543000" cy="200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6105525" y="1476375"/>
            <a:ext cx="543000" cy="200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4" name="Shape 84"/>
          <p:cNvSpPr/>
          <p:nvPr/>
        </p:nvSpPr>
        <p:spPr>
          <a:xfrm>
            <a:off x="6105525" y="1784950"/>
            <a:ext cx="543000" cy="200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6648450" y="1091600"/>
            <a:ext cx="6381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Feito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6648450" y="1369725"/>
            <a:ext cx="2095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Com erros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648450" y="1678300"/>
            <a:ext cx="2095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Nunca funcionou</a:t>
            </a:r>
          </a:p>
        </p:txBody>
      </p:sp>
      <p:sp>
        <p:nvSpPr>
          <p:cNvPr id="88" name="Shape 88"/>
          <p:cNvSpPr/>
          <p:nvPr/>
        </p:nvSpPr>
        <p:spPr>
          <a:xfrm>
            <a:off x="6105525" y="2169725"/>
            <a:ext cx="543000" cy="20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6648450" y="2063075"/>
            <a:ext cx="2095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Nunca feito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Alguns Recursos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Linguagem Python 3.6.1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Framework Django 1.11.2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