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1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05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44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53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86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544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7484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3076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1012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4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06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80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37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113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646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69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50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68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BA51CF-56C1-4690-B55A-68D2F82F21FA}" type="datetimeFigureOut">
              <a:rPr lang="en-MY" smtClean="0"/>
              <a:t>7/4/2022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553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84" r:id="rId3"/>
    <p:sldLayoutId id="2147484585" r:id="rId4"/>
    <p:sldLayoutId id="2147484586" r:id="rId5"/>
    <p:sldLayoutId id="2147484587" r:id="rId6"/>
    <p:sldLayoutId id="2147484588" r:id="rId7"/>
    <p:sldLayoutId id="2147484589" r:id="rId8"/>
    <p:sldLayoutId id="2147484590" r:id="rId9"/>
    <p:sldLayoutId id="2147484591" r:id="rId10"/>
    <p:sldLayoutId id="2147484592" r:id="rId11"/>
    <p:sldLayoutId id="2147484593" r:id="rId12"/>
    <p:sldLayoutId id="2147484594" r:id="rId13"/>
    <p:sldLayoutId id="2147484595" r:id="rId14"/>
    <p:sldLayoutId id="2147484596" r:id="rId15"/>
    <p:sldLayoutId id="2147484597" r:id="rId16"/>
    <p:sldLayoutId id="21474845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AB1C0-5709-4A30-9F56-23A857CBF02A}"/>
              </a:ext>
            </a:extLst>
          </p:cNvPr>
          <p:cNvSpPr txBox="1"/>
          <p:nvPr/>
        </p:nvSpPr>
        <p:spPr>
          <a:xfrm>
            <a:off x="755373" y="895349"/>
            <a:ext cx="113836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1) Customers arrive at restaurant and sits at a numbered table</a:t>
            </a:r>
          </a:p>
          <a:p>
            <a:endParaRPr lang="en-US" sz="2000" dirty="0"/>
          </a:p>
          <a:p>
            <a:r>
              <a:rPr lang="en-US" sz="2000" dirty="0"/>
              <a:t>2) Scan QR code on table (GET …/menu/restaurantId)</a:t>
            </a:r>
          </a:p>
          <a:p>
            <a:endParaRPr lang="en-US" sz="2000" dirty="0"/>
          </a:p>
          <a:p>
            <a:r>
              <a:rPr lang="en-US" sz="2000" dirty="0"/>
              <a:t>3) Place and confirm order (POST …/order/new)</a:t>
            </a:r>
          </a:p>
          <a:p>
            <a:r>
              <a:rPr lang="en-US" sz="2000" dirty="0"/>
              <a:t>	req body contains </a:t>
            </a:r>
            <a:r>
              <a:rPr lang="en-US" sz="2000" dirty="0" err="1"/>
              <a:t>restaurantId</a:t>
            </a:r>
            <a:r>
              <a:rPr lang="en-US" sz="2000" dirty="0"/>
              <a:t>, </a:t>
            </a:r>
            <a:r>
              <a:rPr lang="en-US" sz="2000" dirty="0" err="1"/>
              <a:t>tableNumber</a:t>
            </a:r>
            <a:r>
              <a:rPr lang="en-US" sz="2000" dirty="0"/>
              <a:t>, foods [{</a:t>
            </a:r>
            <a:r>
              <a:rPr lang="en-US" sz="2000" dirty="0" err="1"/>
              <a:t>foodId</a:t>
            </a:r>
            <a:r>
              <a:rPr lang="en-US" sz="2000"/>
              <a:t>, quantity}]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4) Review order and total payable (GET …/order/id)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451FD1-0475-4E31-83AB-523858B8EC0D}"/>
              </a:ext>
            </a:extLst>
          </p:cNvPr>
          <p:cNvSpPr/>
          <p:nvPr/>
        </p:nvSpPr>
        <p:spPr>
          <a:xfrm>
            <a:off x="755373" y="457444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</a:p>
          <a:p>
            <a:pPr algn="ctr"/>
            <a:r>
              <a:rPr lang="en-US" sz="2400" dirty="0">
                <a:cs typeface="Arial" panose="020B0604020202020204" pitchFamily="34" charset="0"/>
              </a:rPr>
              <a:t>(Customer)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DC137-CAB2-4014-BCE3-5A27E25C729F}"/>
              </a:ext>
            </a:extLst>
          </p:cNvPr>
          <p:cNvCxnSpPr>
            <a:cxnSpLocks/>
          </p:cNvCxnSpPr>
          <p:nvPr/>
        </p:nvCxnSpPr>
        <p:spPr>
          <a:xfrm>
            <a:off x="3339547" y="4905751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D2DDA6-E615-4338-A9A6-359CC54A930C}"/>
              </a:ext>
            </a:extLst>
          </p:cNvPr>
          <p:cNvSpPr/>
          <p:nvPr/>
        </p:nvSpPr>
        <p:spPr>
          <a:xfrm>
            <a:off x="4450521" y="4525538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en-US" sz="2400" dirty="0">
                <a:cs typeface="Arial" panose="020B0604020202020204" pitchFamily="34" charset="0"/>
              </a:rPr>
              <a:t>(Order System)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CDBA7F-DABE-4E74-9123-F07764DE59DB}"/>
              </a:ext>
            </a:extLst>
          </p:cNvPr>
          <p:cNvCxnSpPr>
            <a:cxnSpLocks/>
          </p:cNvCxnSpPr>
          <p:nvPr/>
        </p:nvCxnSpPr>
        <p:spPr>
          <a:xfrm flipH="1">
            <a:off x="3339547" y="530331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A8515-26DB-411E-8F4E-98F164854AAC}"/>
              </a:ext>
            </a:extLst>
          </p:cNvPr>
          <p:cNvSpPr/>
          <p:nvPr/>
        </p:nvSpPr>
        <p:spPr>
          <a:xfrm>
            <a:off x="8145669" y="4523014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</a:p>
          <a:p>
            <a:pPr algn="ctr"/>
            <a:r>
              <a:rPr lang="en-US" sz="2400" dirty="0">
                <a:cs typeface="Arial" panose="020B0604020202020204" pitchFamily="34" charset="0"/>
              </a:rPr>
              <a:t>(Restaurant)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9EAC5B-A8CA-43F3-B228-8E00D65B9A5C}"/>
              </a:ext>
            </a:extLst>
          </p:cNvPr>
          <p:cNvCxnSpPr>
            <a:cxnSpLocks/>
          </p:cNvCxnSpPr>
          <p:nvPr/>
        </p:nvCxnSpPr>
        <p:spPr>
          <a:xfrm>
            <a:off x="7034695" y="5303315"/>
            <a:ext cx="1110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26911C-1BA5-4635-93D0-2564D720F2F0}"/>
              </a:ext>
            </a:extLst>
          </p:cNvPr>
          <p:cNvSpPr txBox="1"/>
          <p:nvPr/>
        </p:nvSpPr>
        <p:spPr>
          <a:xfrm>
            <a:off x="6447182" y="5703041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Notifies placed order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234DC-C496-4FFB-BE75-3BD7C46E7FA0}"/>
              </a:ext>
            </a:extLst>
          </p:cNvPr>
          <p:cNvSpPr txBox="1"/>
          <p:nvPr/>
        </p:nvSpPr>
        <p:spPr>
          <a:xfrm>
            <a:off x="2672424" y="417472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Place and confirm 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Scenario</a:t>
            </a:r>
            <a:endParaRPr lang="en-MY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D9A0B-9F88-409E-8662-6884C823B7BA}"/>
              </a:ext>
            </a:extLst>
          </p:cNvPr>
          <p:cNvSpPr txBox="1"/>
          <p:nvPr/>
        </p:nvSpPr>
        <p:spPr>
          <a:xfrm>
            <a:off x="2751131" y="5720035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Review placed order</a:t>
            </a:r>
          </a:p>
        </p:txBody>
      </p:sp>
    </p:spTree>
    <p:extLst>
      <p:ext uri="{BB962C8B-B14F-4D97-AF65-F5344CB8AC3E}">
        <p14:creationId xmlns:p14="http://schemas.microsoft.com/office/powerpoint/2010/main" val="204466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6450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Scaling Problem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587789" y="131226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A3F5F2-1697-40F3-9E8B-1DABFDDB3074}"/>
              </a:ext>
            </a:extLst>
          </p:cNvPr>
          <p:cNvSpPr/>
          <p:nvPr/>
        </p:nvSpPr>
        <p:spPr>
          <a:xfrm>
            <a:off x="4336527" y="3054930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D0A4FE1-22CB-4A58-8AA1-B3A047796FB8}"/>
              </a:ext>
            </a:extLst>
          </p:cNvPr>
          <p:cNvSpPr/>
          <p:nvPr/>
        </p:nvSpPr>
        <p:spPr>
          <a:xfrm>
            <a:off x="587789" y="2511591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8C8FA45-E454-4D82-AF1D-956416CF6F4A}"/>
              </a:ext>
            </a:extLst>
          </p:cNvPr>
          <p:cNvSpPr/>
          <p:nvPr/>
        </p:nvSpPr>
        <p:spPr>
          <a:xfrm>
            <a:off x="587789" y="3710913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421F5FF-713B-4693-8978-5F1CBB9C25DA}"/>
              </a:ext>
            </a:extLst>
          </p:cNvPr>
          <p:cNvSpPr/>
          <p:nvPr/>
        </p:nvSpPr>
        <p:spPr>
          <a:xfrm>
            <a:off x="587789" y="491023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  <a:endParaRPr lang="en-MY" sz="2400" dirty="0">
              <a:cs typeface="Arial" panose="020B0604020202020204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8C7633-397D-4B2F-8AF0-AC0B619E2AB1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171963" y="1855609"/>
            <a:ext cx="1164564" cy="17426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stCxn id="60" idx="3"/>
            <a:endCxn id="18" idx="1"/>
          </p:cNvCxnSpPr>
          <p:nvPr/>
        </p:nvCxnSpPr>
        <p:spPr>
          <a:xfrm>
            <a:off x="3171963" y="3054931"/>
            <a:ext cx="1164564" cy="5433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31D22C-449F-40DA-84EE-36729F8E071E}"/>
              </a:ext>
            </a:extLst>
          </p:cNvPr>
          <p:cNvCxnSpPr>
            <a:cxnSpLocks/>
            <a:stCxn id="61" idx="3"/>
            <a:endCxn id="18" idx="1"/>
          </p:cNvCxnSpPr>
          <p:nvPr/>
        </p:nvCxnSpPr>
        <p:spPr>
          <a:xfrm flipV="1">
            <a:off x="3171963" y="3598270"/>
            <a:ext cx="1164564" cy="655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E53CAA-FD71-430E-8F1A-371464AFB8C1}"/>
              </a:ext>
            </a:extLst>
          </p:cNvPr>
          <p:cNvCxnSpPr>
            <a:cxnSpLocks/>
            <a:stCxn id="62" idx="3"/>
            <a:endCxn id="18" idx="1"/>
          </p:cNvCxnSpPr>
          <p:nvPr/>
        </p:nvCxnSpPr>
        <p:spPr>
          <a:xfrm flipV="1">
            <a:off x="3171963" y="3598270"/>
            <a:ext cx="1164564" cy="18553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E7D9070-60D7-426D-BED5-4C39C5006D6E}"/>
              </a:ext>
            </a:extLst>
          </p:cNvPr>
          <p:cNvSpPr txBox="1"/>
          <p:nvPr/>
        </p:nvSpPr>
        <p:spPr>
          <a:xfrm>
            <a:off x="4184308" y="4356293"/>
            <a:ext cx="74199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Simultaneous requests and responses</a:t>
            </a:r>
          </a:p>
          <a:p>
            <a:endParaRPr lang="en-US" sz="2400" dirty="0"/>
          </a:p>
          <a:p>
            <a:r>
              <a:rPr lang="en-US" sz="2400" dirty="0"/>
              <a:t>10 customers – OK</a:t>
            </a:r>
          </a:p>
          <a:p>
            <a:r>
              <a:rPr lang="en-US" sz="2400" dirty="0"/>
              <a:t>100 customers – OK</a:t>
            </a:r>
          </a:p>
          <a:p>
            <a:r>
              <a:rPr lang="en-US" sz="2400" dirty="0"/>
              <a:t>1,000 customers ?</a:t>
            </a:r>
          </a:p>
          <a:p>
            <a:r>
              <a:rPr lang="en-US" sz="2400" dirty="0"/>
              <a:t>10,000 customers ?</a:t>
            </a:r>
          </a:p>
          <a:p>
            <a:endParaRPr lang="en-MY" sz="24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18249BF-12DD-4321-A06B-1273317456FE}"/>
              </a:ext>
            </a:extLst>
          </p:cNvPr>
          <p:cNvSpPr/>
          <p:nvPr/>
        </p:nvSpPr>
        <p:spPr>
          <a:xfrm>
            <a:off x="7759149" y="3054930"/>
            <a:ext cx="258417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EA0DFEB-798E-4486-A37A-3A1902AD9140}"/>
              </a:ext>
            </a:extLst>
          </p:cNvPr>
          <p:cNvCxnSpPr>
            <a:cxnSpLocks/>
            <a:stCxn id="18" idx="3"/>
            <a:endCxn id="89" idx="1"/>
          </p:cNvCxnSpPr>
          <p:nvPr/>
        </p:nvCxnSpPr>
        <p:spPr>
          <a:xfrm>
            <a:off x="6920701" y="3598270"/>
            <a:ext cx="8384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810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Scaling Solution (part 1)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548444" y="1350145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A3F5F2-1697-40F3-9E8B-1DABFDDB3074}"/>
              </a:ext>
            </a:extLst>
          </p:cNvPr>
          <p:cNvSpPr/>
          <p:nvPr/>
        </p:nvSpPr>
        <p:spPr>
          <a:xfrm>
            <a:off x="4803913" y="1350145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1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D0A4FE1-22CB-4A58-8AA1-B3A047796FB8}"/>
              </a:ext>
            </a:extLst>
          </p:cNvPr>
          <p:cNvSpPr/>
          <p:nvPr/>
        </p:nvSpPr>
        <p:spPr>
          <a:xfrm>
            <a:off x="8715236" y="303926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8C7633-397D-4B2F-8AF0-AC0B619E2AB1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3132618" y="1893485"/>
            <a:ext cx="16712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stCxn id="60" idx="1"/>
            <a:endCxn id="43" idx="3"/>
          </p:cNvCxnSpPr>
          <p:nvPr/>
        </p:nvCxnSpPr>
        <p:spPr>
          <a:xfrm flipH="1">
            <a:off x="7388087" y="3582609"/>
            <a:ext cx="1327149" cy="1630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9124BA-0554-47F9-B71E-4B9085DED402}"/>
              </a:ext>
            </a:extLst>
          </p:cNvPr>
          <p:cNvSpPr/>
          <p:nvPr/>
        </p:nvSpPr>
        <p:spPr>
          <a:xfrm>
            <a:off x="538094" y="3039269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11951F-EDD6-4CAC-B5EC-EDF38E9A1B21}"/>
              </a:ext>
            </a:extLst>
          </p:cNvPr>
          <p:cNvSpPr/>
          <p:nvPr/>
        </p:nvSpPr>
        <p:spPr>
          <a:xfrm>
            <a:off x="4803913" y="4669287"/>
            <a:ext cx="2584174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54C360-1202-4D9D-AB01-282FE4C4BF97}"/>
              </a:ext>
            </a:extLst>
          </p:cNvPr>
          <p:cNvSpPr/>
          <p:nvPr/>
        </p:nvSpPr>
        <p:spPr>
          <a:xfrm>
            <a:off x="8715236" y="4669287"/>
            <a:ext cx="2584174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B73679-5C48-4273-BF88-8116FA6A279E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 flipV="1">
            <a:off x="3122268" y="1893485"/>
            <a:ext cx="1681645" cy="168912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9602F7-0332-44AF-ADE7-1B65C102DAA3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7388087" y="5212627"/>
            <a:ext cx="13271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E314F21-575F-4065-8713-50D7B626AD9F}"/>
              </a:ext>
            </a:extLst>
          </p:cNvPr>
          <p:cNvSpPr/>
          <p:nvPr/>
        </p:nvSpPr>
        <p:spPr>
          <a:xfrm>
            <a:off x="4803913" y="3039270"/>
            <a:ext cx="258417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3AF7F52-E24E-4D18-AF91-A8793BCF1898}"/>
              </a:ext>
            </a:extLst>
          </p:cNvPr>
          <p:cNvCxnSpPr>
            <a:cxnSpLocks/>
            <a:stCxn id="18" idx="2"/>
            <a:endCxn id="111" idx="0"/>
          </p:cNvCxnSpPr>
          <p:nvPr/>
        </p:nvCxnSpPr>
        <p:spPr>
          <a:xfrm>
            <a:off x="6096000" y="2436824"/>
            <a:ext cx="0" cy="6024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F698A0E-26DD-4959-AB23-382B212FFDEA}"/>
              </a:ext>
            </a:extLst>
          </p:cNvPr>
          <p:cNvCxnSpPr>
            <a:cxnSpLocks/>
            <a:stCxn id="111" idx="2"/>
            <a:endCxn id="43" idx="0"/>
          </p:cNvCxnSpPr>
          <p:nvPr/>
        </p:nvCxnSpPr>
        <p:spPr>
          <a:xfrm>
            <a:off x="6096000" y="4125949"/>
            <a:ext cx="0" cy="5433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6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8108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Scaling Solution (part 2)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622851" y="1727002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8C7633-397D-4B2F-8AF0-AC0B619E2AB1}"/>
              </a:ext>
            </a:extLst>
          </p:cNvPr>
          <p:cNvCxnSpPr>
            <a:cxnSpLocks/>
            <a:stCxn id="14" idx="3"/>
            <a:endCxn id="123" idx="1"/>
          </p:cNvCxnSpPr>
          <p:nvPr/>
        </p:nvCxnSpPr>
        <p:spPr>
          <a:xfrm>
            <a:off x="2284478" y="2270342"/>
            <a:ext cx="1241357" cy="1312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8086521" y="2270343"/>
            <a:ext cx="5618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11951F-EDD6-4CAC-B5EC-EDF38E9A1B21}"/>
              </a:ext>
            </a:extLst>
          </p:cNvPr>
          <p:cNvSpPr/>
          <p:nvPr/>
        </p:nvSpPr>
        <p:spPr>
          <a:xfrm>
            <a:off x="6542230" y="1727003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E314F21-575F-4065-8713-50D7B626AD9F}"/>
              </a:ext>
            </a:extLst>
          </p:cNvPr>
          <p:cNvSpPr/>
          <p:nvPr/>
        </p:nvSpPr>
        <p:spPr>
          <a:xfrm>
            <a:off x="9558624" y="3039266"/>
            <a:ext cx="2108404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FD7C39-C395-45CB-BB27-10D27A31E001}"/>
              </a:ext>
            </a:extLst>
          </p:cNvPr>
          <p:cNvCxnSpPr>
            <a:cxnSpLocks/>
            <a:stCxn id="123" idx="3"/>
            <a:endCxn id="43" idx="1"/>
          </p:cNvCxnSpPr>
          <p:nvPr/>
        </p:nvCxnSpPr>
        <p:spPr>
          <a:xfrm flipV="1">
            <a:off x="5300872" y="2270343"/>
            <a:ext cx="1241358" cy="13122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430C19-0218-42AA-B378-E9F1AF936A76}"/>
              </a:ext>
            </a:extLst>
          </p:cNvPr>
          <p:cNvSpPr/>
          <p:nvPr/>
        </p:nvSpPr>
        <p:spPr>
          <a:xfrm>
            <a:off x="6542230" y="3039267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2D8E6A-9B44-4C52-9DFB-0E306E3D30CF}"/>
              </a:ext>
            </a:extLst>
          </p:cNvPr>
          <p:cNvCxnSpPr>
            <a:cxnSpLocks/>
            <a:stCxn id="123" idx="3"/>
            <a:endCxn id="40" idx="1"/>
          </p:cNvCxnSpPr>
          <p:nvPr/>
        </p:nvCxnSpPr>
        <p:spPr>
          <a:xfrm>
            <a:off x="5300872" y="3582607"/>
            <a:ext cx="12413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C18810-94C7-4702-B8EB-D1E4B2BB07A3}"/>
              </a:ext>
            </a:extLst>
          </p:cNvPr>
          <p:cNvSpPr/>
          <p:nvPr/>
        </p:nvSpPr>
        <p:spPr>
          <a:xfrm>
            <a:off x="6542230" y="4351531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E56575-B5C9-4F40-B29B-2E496B77C78C}"/>
              </a:ext>
            </a:extLst>
          </p:cNvPr>
          <p:cNvCxnSpPr>
            <a:cxnSpLocks/>
            <a:stCxn id="123" idx="3"/>
            <a:endCxn id="47" idx="1"/>
          </p:cNvCxnSpPr>
          <p:nvPr/>
        </p:nvCxnSpPr>
        <p:spPr>
          <a:xfrm>
            <a:off x="5300872" y="3582607"/>
            <a:ext cx="1241358" cy="13122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FCD14A-5EE6-4032-84C0-B5FBFF51F7F4}"/>
              </a:ext>
            </a:extLst>
          </p:cNvPr>
          <p:cNvCxnSpPr>
            <a:cxnSpLocks/>
            <a:stCxn id="111" idx="1"/>
            <a:endCxn id="43" idx="3"/>
          </p:cNvCxnSpPr>
          <p:nvPr/>
        </p:nvCxnSpPr>
        <p:spPr>
          <a:xfrm flipH="1" flipV="1">
            <a:off x="8142705" y="2270343"/>
            <a:ext cx="1415919" cy="13122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7ED50B-C0AC-498D-9936-7D3B872FFC31}"/>
              </a:ext>
            </a:extLst>
          </p:cNvPr>
          <p:cNvCxnSpPr>
            <a:cxnSpLocks/>
            <a:stCxn id="40" idx="3"/>
            <a:endCxn id="111" idx="1"/>
          </p:cNvCxnSpPr>
          <p:nvPr/>
        </p:nvCxnSpPr>
        <p:spPr>
          <a:xfrm flipV="1">
            <a:off x="8142705" y="3582606"/>
            <a:ext cx="1415919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774AD2-E2DC-4A9C-8FAC-EE45E4B1A3D1}"/>
              </a:ext>
            </a:extLst>
          </p:cNvPr>
          <p:cNvCxnSpPr>
            <a:cxnSpLocks/>
            <a:stCxn id="47" idx="3"/>
            <a:endCxn id="111" idx="1"/>
          </p:cNvCxnSpPr>
          <p:nvPr/>
        </p:nvCxnSpPr>
        <p:spPr>
          <a:xfrm flipV="1">
            <a:off x="8142705" y="3582606"/>
            <a:ext cx="1415919" cy="1312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5220EC-E1EC-403B-A191-E4E7FA5CFF90}"/>
              </a:ext>
            </a:extLst>
          </p:cNvPr>
          <p:cNvSpPr/>
          <p:nvPr/>
        </p:nvSpPr>
        <p:spPr>
          <a:xfrm>
            <a:off x="622851" y="3039264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86D92B0-5071-4335-90C6-DFC3512B928B}"/>
              </a:ext>
            </a:extLst>
          </p:cNvPr>
          <p:cNvCxnSpPr>
            <a:cxnSpLocks/>
            <a:stCxn id="70" idx="3"/>
            <a:endCxn id="123" idx="1"/>
          </p:cNvCxnSpPr>
          <p:nvPr/>
        </p:nvCxnSpPr>
        <p:spPr>
          <a:xfrm>
            <a:off x="2284478" y="3582604"/>
            <a:ext cx="1241357" cy="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6E5F3FD-46E5-4802-8F38-DB91FBB12B1E}"/>
              </a:ext>
            </a:extLst>
          </p:cNvPr>
          <p:cNvSpPr/>
          <p:nvPr/>
        </p:nvSpPr>
        <p:spPr>
          <a:xfrm>
            <a:off x="622851" y="4351526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 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05918E-038E-4310-A569-2146264CFD08}"/>
              </a:ext>
            </a:extLst>
          </p:cNvPr>
          <p:cNvCxnSpPr>
            <a:cxnSpLocks/>
            <a:stCxn id="73" idx="3"/>
            <a:endCxn id="123" idx="1"/>
          </p:cNvCxnSpPr>
          <p:nvPr/>
        </p:nvCxnSpPr>
        <p:spPr>
          <a:xfrm flipV="1">
            <a:off x="2284478" y="3582607"/>
            <a:ext cx="1241357" cy="13122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151DE74-B6AC-4FC0-8AC0-B2F4A6FFFB15}"/>
              </a:ext>
            </a:extLst>
          </p:cNvPr>
          <p:cNvSpPr/>
          <p:nvPr/>
        </p:nvSpPr>
        <p:spPr>
          <a:xfrm>
            <a:off x="3525835" y="3039267"/>
            <a:ext cx="1775037" cy="10866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</a:t>
            </a:r>
          </a:p>
          <a:p>
            <a:pPr algn="ctr"/>
            <a:r>
              <a:rPr lang="en-US" sz="2400" dirty="0"/>
              <a:t>Balancer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62896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476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</a:t>
            </a:r>
            <a:r>
              <a:rPr lang="en-US" sz="4000" dirty="0" err="1"/>
              <a:t>Techstack</a:t>
            </a:r>
            <a:endParaRPr lang="en-MY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737C22-A5B2-43BF-932C-75E16681FE85}"/>
              </a:ext>
            </a:extLst>
          </p:cNvPr>
          <p:cNvSpPr/>
          <p:nvPr/>
        </p:nvSpPr>
        <p:spPr>
          <a:xfrm>
            <a:off x="622851" y="3039266"/>
            <a:ext cx="1661627" cy="108667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845992-E054-4B0C-A480-DB18734F57A1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7499587" y="1726998"/>
            <a:ext cx="5618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11951F-EDD6-4CAC-B5EC-EDF38E9A1B21}"/>
              </a:ext>
            </a:extLst>
          </p:cNvPr>
          <p:cNvSpPr/>
          <p:nvPr/>
        </p:nvSpPr>
        <p:spPr>
          <a:xfrm>
            <a:off x="5955296" y="1183658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E314F21-575F-4065-8713-50D7B626AD9F}"/>
              </a:ext>
            </a:extLst>
          </p:cNvPr>
          <p:cNvSpPr/>
          <p:nvPr/>
        </p:nvSpPr>
        <p:spPr>
          <a:xfrm>
            <a:off x="5955295" y="5131002"/>
            <a:ext cx="2194791" cy="10866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  <a:endParaRPr lang="en-MY" sz="28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430C19-0218-42AA-B378-E9F1AF936A76}"/>
              </a:ext>
            </a:extLst>
          </p:cNvPr>
          <p:cNvSpPr/>
          <p:nvPr/>
        </p:nvSpPr>
        <p:spPr>
          <a:xfrm>
            <a:off x="5955296" y="2495922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C18810-94C7-4702-B8EB-D1E4B2BB07A3}"/>
              </a:ext>
            </a:extLst>
          </p:cNvPr>
          <p:cNvSpPr/>
          <p:nvPr/>
        </p:nvSpPr>
        <p:spPr>
          <a:xfrm>
            <a:off x="5955296" y="3808186"/>
            <a:ext cx="1600475" cy="10866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Server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BD040-1F81-4D30-83EE-6886532957A0}"/>
              </a:ext>
            </a:extLst>
          </p:cNvPr>
          <p:cNvSpPr txBox="1"/>
          <p:nvPr/>
        </p:nvSpPr>
        <p:spPr>
          <a:xfrm>
            <a:off x="359236" y="1388219"/>
            <a:ext cx="2188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React</a:t>
            </a:r>
          </a:p>
          <a:p>
            <a:pPr algn="ctr"/>
            <a:r>
              <a:rPr lang="en-US" sz="3200" dirty="0"/>
              <a:t>JS</a:t>
            </a:r>
          </a:p>
          <a:p>
            <a:pPr algn="ctr"/>
            <a:r>
              <a:rPr lang="en-US" sz="3200" dirty="0"/>
              <a:t>Native</a:t>
            </a:r>
            <a:endParaRPr lang="en-MY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86F9B-B326-4185-9C57-120AFD4EE809}"/>
              </a:ext>
            </a:extLst>
          </p:cNvPr>
          <p:cNvSpPr txBox="1"/>
          <p:nvPr/>
        </p:nvSpPr>
        <p:spPr>
          <a:xfrm>
            <a:off x="3089130" y="2332666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Nginx</a:t>
            </a:r>
            <a:endParaRPr lang="en-MY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E268C-8169-40EE-9061-A15DFF06A06A}"/>
              </a:ext>
            </a:extLst>
          </p:cNvPr>
          <p:cNvSpPr txBox="1"/>
          <p:nvPr/>
        </p:nvSpPr>
        <p:spPr>
          <a:xfrm>
            <a:off x="7824944" y="2561216"/>
            <a:ext cx="3585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Express (Node.js)</a:t>
            </a:r>
            <a:endParaRPr lang="en-MY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709F29-7E22-4D78-9B5F-C8AF0BD05C76}"/>
              </a:ext>
            </a:extLst>
          </p:cNvPr>
          <p:cNvSpPr txBox="1"/>
          <p:nvPr/>
        </p:nvSpPr>
        <p:spPr>
          <a:xfrm>
            <a:off x="7836244" y="3833425"/>
            <a:ext cx="253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Spring Boot</a:t>
            </a:r>
            <a:endParaRPr lang="en-MY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4E15EB-F8BB-4373-A475-D64225741059}"/>
              </a:ext>
            </a:extLst>
          </p:cNvPr>
          <p:cNvSpPr txBox="1"/>
          <p:nvPr/>
        </p:nvSpPr>
        <p:spPr>
          <a:xfrm>
            <a:off x="8358913" y="5381953"/>
            <a:ext cx="199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MySQL</a:t>
            </a:r>
            <a:endParaRPr lang="en-MY" sz="3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4D8859-5E1B-45A8-A66A-5B43E8B815E0}"/>
              </a:ext>
            </a:extLst>
          </p:cNvPr>
          <p:cNvSpPr/>
          <p:nvPr/>
        </p:nvSpPr>
        <p:spPr>
          <a:xfrm>
            <a:off x="3201531" y="3044078"/>
            <a:ext cx="1775037" cy="10866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</a:t>
            </a:r>
          </a:p>
          <a:p>
            <a:pPr algn="ctr"/>
            <a:r>
              <a:rPr lang="en-US" sz="2400" dirty="0"/>
              <a:t>Balancer</a:t>
            </a:r>
            <a:endParaRPr lang="en-MY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C677DA-B3CB-4BA5-BB1D-BB6A60AB0284}"/>
              </a:ext>
            </a:extLst>
          </p:cNvPr>
          <p:cNvSpPr txBox="1"/>
          <p:nvPr/>
        </p:nvSpPr>
        <p:spPr>
          <a:xfrm>
            <a:off x="7853446" y="1770661"/>
            <a:ext cx="33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Entity Framework</a:t>
            </a:r>
            <a:endParaRPr lang="en-MY" sz="20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ADE6B-BE5F-4328-A847-3C895739B320}"/>
              </a:ext>
            </a:extLst>
          </p:cNvPr>
          <p:cNvSpPr txBox="1"/>
          <p:nvPr/>
        </p:nvSpPr>
        <p:spPr>
          <a:xfrm>
            <a:off x="7853446" y="3136326"/>
            <a:ext cx="33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Prisma</a:t>
            </a:r>
            <a:endParaRPr lang="en-MY" sz="20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C85D4F-0DEE-467F-8899-0D4121C9FD48}"/>
              </a:ext>
            </a:extLst>
          </p:cNvPr>
          <p:cNvSpPr txBox="1"/>
          <p:nvPr/>
        </p:nvSpPr>
        <p:spPr>
          <a:xfrm>
            <a:off x="7853446" y="4454282"/>
            <a:ext cx="337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Hibernate</a:t>
            </a:r>
            <a:endParaRPr lang="en-MY" sz="20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D1000C-19AF-455D-941A-C9CFB7709B9C}"/>
              </a:ext>
            </a:extLst>
          </p:cNvPr>
          <p:cNvSpPr txBox="1"/>
          <p:nvPr/>
        </p:nvSpPr>
        <p:spPr>
          <a:xfrm>
            <a:off x="7824944" y="1250333"/>
            <a:ext cx="3585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ASP.NET Core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9519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0238A218-B971-4367-BD6E-9EA599CB495E}"/>
              </a:ext>
            </a:extLst>
          </p:cNvPr>
          <p:cNvSpPr txBox="1"/>
          <p:nvPr/>
        </p:nvSpPr>
        <p:spPr>
          <a:xfrm>
            <a:off x="469896" y="250193"/>
            <a:ext cx="772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Demo – </a:t>
            </a:r>
            <a:r>
              <a:rPr lang="en-US" sz="4000" dirty="0" err="1"/>
              <a:t>Techstack</a:t>
            </a:r>
            <a:r>
              <a:rPr lang="en-US" sz="4000" dirty="0"/>
              <a:t> (Visualized)</a:t>
            </a:r>
            <a:endParaRPr lang="en-MY" sz="4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49D786-2F5E-4485-AFD2-8FE16D49EAF4}"/>
              </a:ext>
            </a:extLst>
          </p:cNvPr>
          <p:cNvSpPr/>
          <p:nvPr/>
        </p:nvSpPr>
        <p:spPr>
          <a:xfrm>
            <a:off x="4174195" y="2053048"/>
            <a:ext cx="7076660" cy="4280452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A6599E37-9020-49FB-931E-F6EE308B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49" y="3470260"/>
            <a:ext cx="1670856" cy="13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How to setup an asp.net core 3.0 library project - exentials.net">
            <a:extLst>
              <a:ext uri="{FF2B5EF4-FFF2-40B4-BE49-F238E27FC236}">
                <a16:creationId xmlns:a16="http://schemas.microsoft.com/office/drawing/2014/main" id="{4FBE0C36-0BB7-4DFE-8B94-5D2350787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26" y="2803717"/>
            <a:ext cx="3579463" cy="94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3F420E8A-6FE9-4D52-85B5-DE10A2B4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49" y="3868577"/>
            <a:ext cx="2227918" cy="136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3F40F886-B3A3-410D-8B7E-8C00E55C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05" y="5101586"/>
            <a:ext cx="3009900" cy="128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MySQL Logo in SVG Vector or PNG File Format - Logo.wine">
            <a:extLst>
              <a:ext uri="{FF2B5EF4-FFF2-40B4-BE49-F238E27FC236}">
                <a16:creationId xmlns:a16="http://schemas.microsoft.com/office/drawing/2014/main" id="{C0C8A50E-50D9-4DE5-B4E9-3E7DE8E1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263" y="3446142"/>
            <a:ext cx="1856038" cy="12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ocker Logo, history, meaning, symbol, PNG">
            <a:extLst>
              <a:ext uri="{FF2B5EF4-FFF2-40B4-BE49-F238E27FC236}">
                <a16:creationId xmlns:a16="http://schemas.microsoft.com/office/drawing/2014/main" id="{3DB22C1C-3C3C-470A-869E-C4791508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664" y="1148384"/>
            <a:ext cx="2367721" cy="13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con React Js Logo, HD Png Download , Transparent Png Image - PNGitem">
            <a:extLst>
              <a:ext uri="{FF2B5EF4-FFF2-40B4-BE49-F238E27FC236}">
                <a16:creationId xmlns:a16="http://schemas.microsoft.com/office/drawing/2014/main" id="{BB9D061D-9A80-4992-B0EC-242FBB0C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71" y="2916383"/>
            <a:ext cx="2248594" cy="213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63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</TotalTime>
  <Words>205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Liew</dc:creator>
  <cp:lastModifiedBy>Sam Liew</cp:lastModifiedBy>
  <cp:revision>219</cp:revision>
  <dcterms:created xsi:type="dcterms:W3CDTF">2022-03-12T04:30:46Z</dcterms:created>
  <dcterms:modified xsi:type="dcterms:W3CDTF">2022-04-07T02:39:40Z</dcterms:modified>
</cp:coreProperties>
</file>