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3BA51CF-56C1-4690-B55A-68D2F82F21FA}" type="datetimeFigureOut">
              <a:rPr lang="en-MY" smtClean="0"/>
              <a:t>12/3/2022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95284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12/3/2022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176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12/3/2022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18045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12/3/2022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92163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12/3/2022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95662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12/3/2022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56880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12/3/2022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80493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12/3/2022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87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12/3/2022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10236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12/3/2022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8492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12/3/2022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2716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12/3/2022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106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12/3/2022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6893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12/3/2022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92922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12/3/2022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0605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12/3/2022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07052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51CF-56C1-4690-B55A-68D2F82F21FA}" type="datetimeFigureOut">
              <a:rPr lang="en-MY" smtClean="0"/>
              <a:t>12/3/2022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9997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BA51CF-56C1-4690-B55A-68D2F82F21FA}" type="datetimeFigureOut">
              <a:rPr lang="en-MY" smtClean="0"/>
              <a:t>12/3/2022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4737BD-4DA7-46AA-A3AC-8817F2AD5A6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40447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12" r:id="rId1"/>
    <p:sldLayoutId id="2147484313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  <p:sldLayoutId id="2147484323" r:id="rId12"/>
    <p:sldLayoutId id="2147484324" r:id="rId13"/>
    <p:sldLayoutId id="2147484325" r:id="rId14"/>
    <p:sldLayoutId id="2147484326" r:id="rId15"/>
    <p:sldLayoutId id="2147484327" r:id="rId16"/>
    <p:sldLayoutId id="214748432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url/startorder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2AB1C0-5709-4A30-9F56-23A857CBF02A}"/>
              </a:ext>
            </a:extLst>
          </p:cNvPr>
          <p:cNvSpPr txBox="1"/>
          <p:nvPr/>
        </p:nvSpPr>
        <p:spPr>
          <a:xfrm>
            <a:off x="583095" y="498470"/>
            <a:ext cx="113836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Customers A/B/C arrives at restaurant/eatery (</a:t>
            </a:r>
            <a:r>
              <a:rPr lang="en-US" sz="2000" dirty="0" err="1"/>
              <a:t>eateryId</a:t>
            </a:r>
            <a:r>
              <a:rPr lang="en-US" sz="2000" dirty="0"/>
              <a:t> = 1).</a:t>
            </a:r>
          </a:p>
          <a:p>
            <a:endParaRPr lang="en-US" sz="2000" dirty="0"/>
          </a:p>
          <a:p>
            <a:r>
              <a:rPr lang="en-US" sz="2000" dirty="0"/>
              <a:t>All 3 customers sat on a table (</a:t>
            </a:r>
            <a:r>
              <a:rPr lang="en-US" sz="2000" dirty="0" err="1"/>
              <a:t>eateryTableId</a:t>
            </a:r>
            <a:r>
              <a:rPr lang="en-US" sz="2000" dirty="0"/>
              <a:t>=1).</a:t>
            </a:r>
          </a:p>
          <a:p>
            <a:endParaRPr lang="en-US" sz="2000" dirty="0"/>
          </a:p>
          <a:p>
            <a:r>
              <a:rPr lang="en-US" sz="2000" dirty="0"/>
              <a:t>They see a QR code on their table with the words “</a:t>
            </a:r>
            <a:r>
              <a:rPr lang="en-US" sz="2000" b="1" dirty="0"/>
              <a:t>Scan code to Order</a:t>
            </a:r>
            <a:r>
              <a:rPr lang="en-US" sz="2000" dirty="0"/>
              <a:t>”.</a:t>
            </a:r>
          </a:p>
          <a:p>
            <a:endParaRPr lang="en-US" sz="2000" dirty="0"/>
          </a:p>
          <a:p>
            <a:r>
              <a:rPr lang="en-MY" sz="2000" dirty="0"/>
              <a:t>All 3 customers scans the QR code and a site prompts.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MY" sz="2000" dirty="0"/>
              <a:t>Client sends a request (</a:t>
            </a:r>
            <a:r>
              <a:rPr lang="en-MY" sz="2000" dirty="0">
                <a:hlinkClick r:id="rId2"/>
              </a:rPr>
              <a:t>http://URL/startorder</a:t>
            </a:r>
            <a:r>
              <a:rPr lang="en-MY" sz="2000" dirty="0"/>
              <a:t>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MY" sz="2000" dirty="0"/>
              <a:t>Request contains both </a:t>
            </a:r>
            <a:r>
              <a:rPr lang="en-MY" sz="2000" dirty="0" err="1"/>
              <a:t>eateryId</a:t>
            </a:r>
            <a:r>
              <a:rPr lang="en-MY" sz="2000" dirty="0"/>
              <a:t> and </a:t>
            </a:r>
            <a:r>
              <a:rPr lang="en-MY" sz="2000" dirty="0" err="1"/>
              <a:t>eateryTableId</a:t>
            </a:r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4007044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</TotalTime>
  <Words>74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Liew</dc:creator>
  <cp:lastModifiedBy>Sam Liew</cp:lastModifiedBy>
  <cp:revision>1</cp:revision>
  <dcterms:created xsi:type="dcterms:W3CDTF">2022-03-12T04:30:46Z</dcterms:created>
  <dcterms:modified xsi:type="dcterms:W3CDTF">2022-03-12T04:36:49Z</dcterms:modified>
</cp:coreProperties>
</file>