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1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5284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76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8045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2163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5662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6880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8049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023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492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2716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06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689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292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0605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705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997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044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x.y.z/startorder?eateryId=1&amp;eateryTableId=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2AB1C0-5709-4A30-9F56-23A857CBF02A}"/>
              </a:ext>
            </a:extLst>
          </p:cNvPr>
          <p:cNvSpPr txBox="1"/>
          <p:nvPr/>
        </p:nvSpPr>
        <p:spPr>
          <a:xfrm>
            <a:off x="755373" y="898954"/>
            <a:ext cx="113836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Customers 1/2/3 arrives at restaurant/eatery (</a:t>
            </a:r>
            <a:r>
              <a:rPr lang="en-US" sz="2000" i="1" dirty="0" err="1"/>
              <a:t>eateryId</a:t>
            </a:r>
            <a:r>
              <a:rPr lang="en-US" sz="2000" i="1" dirty="0"/>
              <a:t> = 1</a:t>
            </a:r>
            <a:r>
              <a:rPr lang="en-US" sz="2000" dirty="0"/>
              <a:t>).</a:t>
            </a:r>
          </a:p>
          <a:p>
            <a:endParaRPr lang="en-US" sz="2000" dirty="0"/>
          </a:p>
          <a:p>
            <a:r>
              <a:rPr lang="en-US" sz="2000" dirty="0"/>
              <a:t>All 3 customers sat on a table (</a:t>
            </a:r>
            <a:r>
              <a:rPr lang="en-US" sz="2000" i="1" dirty="0" err="1"/>
              <a:t>eateryTableId</a:t>
            </a:r>
            <a:r>
              <a:rPr lang="en-US" sz="2000" i="1" dirty="0"/>
              <a:t>=1</a:t>
            </a:r>
            <a:r>
              <a:rPr lang="en-US" sz="2000" dirty="0"/>
              <a:t>).</a:t>
            </a:r>
          </a:p>
          <a:p>
            <a:endParaRPr lang="en-US" sz="2000" dirty="0"/>
          </a:p>
          <a:p>
            <a:r>
              <a:rPr lang="en-US" sz="2000" dirty="0"/>
              <a:t>They see a QR code on their table with the words “</a:t>
            </a:r>
            <a:r>
              <a:rPr lang="en-US" sz="2000" b="1" dirty="0"/>
              <a:t>Scan code to Order</a:t>
            </a:r>
            <a:r>
              <a:rPr lang="en-US" sz="2000" dirty="0"/>
              <a:t>”.</a:t>
            </a:r>
          </a:p>
          <a:p>
            <a:endParaRPr lang="en-US" sz="2000" dirty="0"/>
          </a:p>
          <a:p>
            <a:r>
              <a:rPr lang="en-MY" sz="2000" dirty="0"/>
              <a:t>All 3 customers scan the QR code and a site prompts.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MY" sz="2000" dirty="0"/>
              <a:t>Client sends a request (</a:t>
            </a:r>
            <a:r>
              <a:rPr lang="en-MY" sz="2000" i="1" dirty="0">
                <a:hlinkClick r:id="rId2"/>
              </a:rPr>
              <a:t>http://x.y.z/startorder?eateryId=1&amp;eateryTableId=1</a:t>
            </a:r>
            <a:r>
              <a:rPr lang="en-MY" sz="2000" dirty="0"/>
              <a:t>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MY" sz="2000" dirty="0"/>
          </a:p>
          <a:p>
            <a:r>
              <a:rPr lang="en-MY" sz="2000" dirty="0"/>
              <a:t>Once any customer confirms an order, the staff/waitress receives notification on the orders.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451FD1-0475-4E31-83AB-523858B8EC0D}"/>
              </a:ext>
            </a:extLst>
          </p:cNvPr>
          <p:cNvSpPr/>
          <p:nvPr/>
        </p:nvSpPr>
        <p:spPr>
          <a:xfrm>
            <a:off x="755373" y="4574445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Client</a:t>
            </a:r>
          </a:p>
          <a:p>
            <a:pPr algn="ctr"/>
            <a:r>
              <a:rPr lang="en-US" sz="3200" dirty="0"/>
              <a:t>(Customer)</a:t>
            </a:r>
            <a:endParaRPr lang="en-MY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5DC137-CAB2-4014-BCE3-5A27E25C729F}"/>
              </a:ext>
            </a:extLst>
          </p:cNvPr>
          <p:cNvCxnSpPr>
            <a:cxnSpLocks/>
          </p:cNvCxnSpPr>
          <p:nvPr/>
        </p:nvCxnSpPr>
        <p:spPr>
          <a:xfrm>
            <a:off x="3339547" y="4905751"/>
            <a:ext cx="1110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D2DDA6-E615-4338-A9A6-359CC54A930C}"/>
              </a:ext>
            </a:extLst>
          </p:cNvPr>
          <p:cNvSpPr/>
          <p:nvPr/>
        </p:nvSpPr>
        <p:spPr>
          <a:xfrm>
            <a:off x="4450521" y="4525538"/>
            <a:ext cx="2584174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Customer</a:t>
            </a:r>
          </a:p>
          <a:p>
            <a:pPr algn="ctr"/>
            <a:r>
              <a:rPr lang="en-US" sz="3200" dirty="0"/>
              <a:t>Order System</a:t>
            </a:r>
            <a:endParaRPr lang="en-MY" sz="3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CDBA7F-DABE-4E74-9123-F07764DE59DB}"/>
              </a:ext>
            </a:extLst>
          </p:cNvPr>
          <p:cNvCxnSpPr>
            <a:cxnSpLocks/>
          </p:cNvCxnSpPr>
          <p:nvPr/>
        </p:nvCxnSpPr>
        <p:spPr>
          <a:xfrm flipH="1">
            <a:off x="3339547" y="5303315"/>
            <a:ext cx="1110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84A8515-26DB-411E-8F4E-98F164854AAC}"/>
              </a:ext>
            </a:extLst>
          </p:cNvPr>
          <p:cNvSpPr/>
          <p:nvPr/>
        </p:nvSpPr>
        <p:spPr>
          <a:xfrm>
            <a:off x="8145669" y="4523014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Client</a:t>
            </a:r>
          </a:p>
          <a:p>
            <a:pPr algn="ctr"/>
            <a:r>
              <a:rPr lang="en-US" sz="3200" dirty="0"/>
              <a:t>(Eatery Staff)</a:t>
            </a:r>
            <a:endParaRPr lang="en-MY" sz="3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9EAC5B-A8CA-43F3-B228-8E00D65B9A5C}"/>
              </a:ext>
            </a:extLst>
          </p:cNvPr>
          <p:cNvCxnSpPr>
            <a:cxnSpLocks/>
          </p:cNvCxnSpPr>
          <p:nvPr/>
        </p:nvCxnSpPr>
        <p:spPr>
          <a:xfrm>
            <a:off x="7034695" y="5303315"/>
            <a:ext cx="1110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F134EA1-4609-4D7E-9389-6CEF51731C52}"/>
              </a:ext>
            </a:extLst>
          </p:cNvPr>
          <p:cNvSpPr txBox="1"/>
          <p:nvPr/>
        </p:nvSpPr>
        <p:spPr>
          <a:xfrm>
            <a:off x="2610677" y="5703041"/>
            <a:ext cx="247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order confirmation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26911C-1BA5-4635-93D0-2564D720F2F0}"/>
              </a:ext>
            </a:extLst>
          </p:cNvPr>
          <p:cNvSpPr txBox="1"/>
          <p:nvPr/>
        </p:nvSpPr>
        <p:spPr>
          <a:xfrm>
            <a:off x="6177968" y="5757277"/>
            <a:ext cx="247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order confirmation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A234DC-C496-4FFB-BE75-3BD7C46E7FA0}"/>
              </a:ext>
            </a:extLst>
          </p:cNvPr>
          <p:cNvSpPr txBox="1"/>
          <p:nvPr/>
        </p:nvSpPr>
        <p:spPr>
          <a:xfrm>
            <a:off x="2672424" y="4174720"/>
            <a:ext cx="264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Places and confirms order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38A218-B971-4367-BD6E-9EA599CB495E}"/>
              </a:ext>
            </a:extLst>
          </p:cNvPr>
          <p:cNvSpPr txBox="1"/>
          <p:nvPr/>
        </p:nvSpPr>
        <p:spPr>
          <a:xfrm>
            <a:off x="469896" y="250193"/>
            <a:ext cx="1973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Scenario</a:t>
            </a:r>
            <a:endParaRPr lang="en-MY" sz="4000" dirty="0"/>
          </a:p>
        </p:txBody>
      </p:sp>
    </p:spTree>
    <p:extLst>
      <p:ext uri="{BB962C8B-B14F-4D97-AF65-F5344CB8AC3E}">
        <p14:creationId xmlns:p14="http://schemas.microsoft.com/office/powerpoint/2010/main" val="400704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2AB1C0-5709-4A30-9F56-23A857CBF02A}"/>
              </a:ext>
            </a:extLst>
          </p:cNvPr>
          <p:cNvSpPr txBox="1"/>
          <p:nvPr/>
        </p:nvSpPr>
        <p:spPr>
          <a:xfrm>
            <a:off x="6699309" y="366623"/>
            <a:ext cx="522599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Customers at 3 different eateries:</a:t>
            </a:r>
          </a:p>
          <a:p>
            <a:endParaRPr lang="en-US" sz="2800" dirty="0"/>
          </a:p>
          <a:p>
            <a:r>
              <a:rPr lang="en-US" sz="2800" dirty="0"/>
              <a:t>	Thai</a:t>
            </a:r>
          </a:p>
          <a:p>
            <a:r>
              <a:rPr lang="en-US" sz="2800" dirty="0"/>
              <a:t>		1-3 – table #1	</a:t>
            </a:r>
          </a:p>
          <a:p>
            <a:r>
              <a:rPr lang="en-US" sz="2800" dirty="0"/>
              <a:t>		4-6 – table #2</a:t>
            </a:r>
          </a:p>
          <a:p>
            <a:endParaRPr lang="en-US" sz="2800" dirty="0"/>
          </a:p>
          <a:p>
            <a:r>
              <a:rPr lang="en-US" sz="2800" dirty="0"/>
              <a:t>	Japanese</a:t>
            </a:r>
          </a:p>
          <a:p>
            <a:r>
              <a:rPr lang="en-US" sz="2800" dirty="0"/>
              <a:t>		7-9 – table #1</a:t>
            </a:r>
          </a:p>
          <a:p>
            <a:r>
              <a:rPr lang="en-US" sz="2800" dirty="0"/>
              <a:t>		10-12 – table #2</a:t>
            </a:r>
          </a:p>
          <a:p>
            <a:endParaRPr lang="en-US" sz="2800" dirty="0"/>
          </a:p>
          <a:p>
            <a:r>
              <a:rPr lang="en-US" sz="2800" dirty="0"/>
              <a:t>	Korean</a:t>
            </a:r>
          </a:p>
          <a:p>
            <a:r>
              <a:rPr lang="en-US" sz="2800" dirty="0"/>
              <a:t>		13-15 – table #1</a:t>
            </a:r>
          </a:p>
          <a:p>
            <a:r>
              <a:rPr lang="en-US" sz="2800" dirty="0"/>
              <a:t>		16-18 – table #2</a:t>
            </a:r>
          </a:p>
          <a:p>
            <a:endParaRPr lang="en-US" sz="2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CDBA7F-DABE-4E74-9123-F07764DE59DB}"/>
              </a:ext>
            </a:extLst>
          </p:cNvPr>
          <p:cNvCxnSpPr>
            <a:cxnSpLocks/>
          </p:cNvCxnSpPr>
          <p:nvPr/>
        </p:nvCxnSpPr>
        <p:spPr>
          <a:xfrm flipH="1">
            <a:off x="3603270" y="5303315"/>
            <a:ext cx="3127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7ADCF79-AC28-4249-B996-13323FACCDC8}"/>
              </a:ext>
            </a:extLst>
          </p:cNvPr>
          <p:cNvSpPr txBox="1"/>
          <p:nvPr/>
        </p:nvSpPr>
        <p:spPr>
          <a:xfrm>
            <a:off x="88900" y="1068989"/>
            <a:ext cx="62986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1 Restaurant, 100 tables, 10 customers each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1,000 requests to 1 server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	Expands operation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Different eateries, same system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B4991C-842B-478A-8583-D3745F40FAEF}"/>
              </a:ext>
            </a:extLst>
          </p:cNvPr>
          <p:cNvSpPr txBox="1"/>
          <p:nvPr/>
        </p:nvSpPr>
        <p:spPr>
          <a:xfrm>
            <a:off x="469896" y="250193"/>
            <a:ext cx="2080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If…</a:t>
            </a:r>
            <a:endParaRPr lang="en-MY" sz="4000" dirty="0"/>
          </a:p>
        </p:txBody>
      </p:sp>
    </p:spTree>
    <p:extLst>
      <p:ext uri="{BB962C8B-B14F-4D97-AF65-F5344CB8AC3E}">
        <p14:creationId xmlns:p14="http://schemas.microsoft.com/office/powerpoint/2010/main" val="71812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8C351690-416B-4007-911C-2C01E142C2D6}"/>
              </a:ext>
            </a:extLst>
          </p:cNvPr>
          <p:cNvSpPr txBox="1"/>
          <p:nvPr/>
        </p:nvSpPr>
        <p:spPr>
          <a:xfrm>
            <a:off x="469896" y="250193"/>
            <a:ext cx="5227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Choosing a Strategy (#1)</a:t>
            </a:r>
            <a:endParaRPr lang="en-MY" sz="40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57D6EDB-0380-4505-9655-619211A6553B}"/>
              </a:ext>
            </a:extLst>
          </p:cNvPr>
          <p:cNvSpPr/>
          <p:nvPr/>
        </p:nvSpPr>
        <p:spPr>
          <a:xfrm>
            <a:off x="907221" y="1333803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Customers</a:t>
            </a:r>
          </a:p>
          <a:p>
            <a:pPr algn="ctr"/>
            <a:r>
              <a:rPr lang="en-US" sz="3200" dirty="0"/>
              <a:t>1 – 6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D3B5967-09B0-4E68-A9D0-01E9BC589438}"/>
              </a:ext>
            </a:extLst>
          </p:cNvPr>
          <p:cNvCxnSpPr>
            <a:cxnSpLocks/>
          </p:cNvCxnSpPr>
          <p:nvPr/>
        </p:nvCxnSpPr>
        <p:spPr>
          <a:xfrm>
            <a:off x="3491395" y="1689890"/>
            <a:ext cx="1110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6419560-73F1-48B8-A6DD-697C49870ECC}"/>
              </a:ext>
            </a:extLst>
          </p:cNvPr>
          <p:cNvSpPr/>
          <p:nvPr/>
        </p:nvSpPr>
        <p:spPr>
          <a:xfrm>
            <a:off x="4602369" y="1309677"/>
            <a:ext cx="2584174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Order Server #1</a:t>
            </a:r>
            <a:endParaRPr lang="en-MY" sz="28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AA91142-AC17-4C56-BAAE-0833930B7ACE}"/>
              </a:ext>
            </a:extLst>
          </p:cNvPr>
          <p:cNvCxnSpPr>
            <a:cxnSpLocks/>
          </p:cNvCxnSpPr>
          <p:nvPr/>
        </p:nvCxnSpPr>
        <p:spPr>
          <a:xfrm flipH="1">
            <a:off x="3491395" y="2087454"/>
            <a:ext cx="1110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5518493E-379E-4C5F-95B9-9D4910B28803}"/>
              </a:ext>
            </a:extLst>
          </p:cNvPr>
          <p:cNvSpPr/>
          <p:nvPr/>
        </p:nvSpPr>
        <p:spPr>
          <a:xfrm>
            <a:off x="8297517" y="1307153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Staff 1</a:t>
            </a:r>
            <a:endParaRPr lang="en-MY" sz="32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C2685E1-909B-4C52-A0A1-64A3AE4FE35F}"/>
              </a:ext>
            </a:extLst>
          </p:cNvPr>
          <p:cNvCxnSpPr>
            <a:cxnSpLocks/>
          </p:cNvCxnSpPr>
          <p:nvPr/>
        </p:nvCxnSpPr>
        <p:spPr>
          <a:xfrm>
            <a:off x="7186543" y="2087454"/>
            <a:ext cx="1110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A37E0B95-16FB-435F-8BCD-93E479CDAEF9}"/>
              </a:ext>
            </a:extLst>
          </p:cNvPr>
          <p:cNvSpPr/>
          <p:nvPr/>
        </p:nvSpPr>
        <p:spPr>
          <a:xfrm>
            <a:off x="907221" y="3198259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Customers</a:t>
            </a:r>
          </a:p>
          <a:p>
            <a:pPr algn="ctr"/>
            <a:r>
              <a:rPr lang="en-US" sz="3200" dirty="0"/>
              <a:t>7 – 12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1DD6FD7-7394-4AD3-99AB-133331223BF2}"/>
              </a:ext>
            </a:extLst>
          </p:cNvPr>
          <p:cNvCxnSpPr>
            <a:cxnSpLocks/>
          </p:cNvCxnSpPr>
          <p:nvPr/>
        </p:nvCxnSpPr>
        <p:spPr>
          <a:xfrm>
            <a:off x="3491395" y="3554346"/>
            <a:ext cx="1110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3BC813D-2AF6-4D05-86A3-D0CA9B3D1A17}"/>
              </a:ext>
            </a:extLst>
          </p:cNvPr>
          <p:cNvSpPr/>
          <p:nvPr/>
        </p:nvSpPr>
        <p:spPr>
          <a:xfrm>
            <a:off x="4602369" y="3174133"/>
            <a:ext cx="2584174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Order Server #2</a:t>
            </a:r>
            <a:endParaRPr lang="en-MY" sz="28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9211B33-01C9-4DA7-926B-CF5BA5923341}"/>
              </a:ext>
            </a:extLst>
          </p:cNvPr>
          <p:cNvCxnSpPr>
            <a:cxnSpLocks/>
          </p:cNvCxnSpPr>
          <p:nvPr/>
        </p:nvCxnSpPr>
        <p:spPr>
          <a:xfrm flipH="1">
            <a:off x="3491395" y="3951910"/>
            <a:ext cx="1110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E46BEE55-622B-4367-9999-23F46FAB5BFD}"/>
              </a:ext>
            </a:extLst>
          </p:cNvPr>
          <p:cNvSpPr/>
          <p:nvPr/>
        </p:nvSpPr>
        <p:spPr>
          <a:xfrm>
            <a:off x="8297517" y="3171609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Staff 2</a:t>
            </a:r>
            <a:endParaRPr lang="en-MY" sz="3200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25306C1-C8BE-407A-8C00-F728B1BD16E5}"/>
              </a:ext>
            </a:extLst>
          </p:cNvPr>
          <p:cNvCxnSpPr>
            <a:cxnSpLocks/>
          </p:cNvCxnSpPr>
          <p:nvPr/>
        </p:nvCxnSpPr>
        <p:spPr>
          <a:xfrm>
            <a:off x="7186543" y="3951910"/>
            <a:ext cx="1110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71966250-D1BC-4057-9D7C-EEBDB0B7E444}"/>
              </a:ext>
            </a:extLst>
          </p:cNvPr>
          <p:cNvSpPr/>
          <p:nvPr/>
        </p:nvSpPr>
        <p:spPr>
          <a:xfrm>
            <a:off x="907221" y="5062714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Customers</a:t>
            </a:r>
          </a:p>
          <a:p>
            <a:pPr algn="ctr"/>
            <a:r>
              <a:rPr lang="en-US" sz="3200" dirty="0"/>
              <a:t>13 – 18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A05D6EB-89A6-4238-98FB-FFDBBC1B683D}"/>
              </a:ext>
            </a:extLst>
          </p:cNvPr>
          <p:cNvCxnSpPr>
            <a:cxnSpLocks/>
          </p:cNvCxnSpPr>
          <p:nvPr/>
        </p:nvCxnSpPr>
        <p:spPr>
          <a:xfrm>
            <a:off x="3491395" y="5418801"/>
            <a:ext cx="1110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EB0F7577-8E36-451A-ABE2-1F7E03B95944}"/>
              </a:ext>
            </a:extLst>
          </p:cNvPr>
          <p:cNvSpPr/>
          <p:nvPr/>
        </p:nvSpPr>
        <p:spPr>
          <a:xfrm>
            <a:off x="4602369" y="5038588"/>
            <a:ext cx="2584174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Order Server #2</a:t>
            </a:r>
            <a:endParaRPr lang="en-MY" sz="28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F53ADC4-2A5E-4D53-876C-BB59602DE085}"/>
              </a:ext>
            </a:extLst>
          </p:cNvPr>
          <p:cNvCxnSpPr>
            <a:cxnSpLocks/>
          </p:cNvCxnSpPr>
          <p:nvPr/>
        </p:nvCxnSpPr>
        <p:spPr>
          <a:xfrm flipH="1">
            <a:off x="3491395" y="5816365"/>
            <a:ext cx="1110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1106BDB-D159-4BFB-83AD-77012C14288B}"/>
              </a:ext>
            </a:extLst>
          </p:cNvPr>
          <p:cNvSpPr/>
          <p:nvPr/>
        </p:nvSpPr>
        <p:spPr>
          <a:xfrm>
            <a:off x="8297517" y="5036064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Staff 2</a:t>
            </a:r>
            <a:endParaRPr lang="en-MY" sz="3200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B7FB85D-4439-43DF-845C-8D4866ED5C12}"/>
              </a:ext>
            </a:extLst>
          </p:cNvPr>
          <p:cNvCxnSpPr>
            <a:cxnSpLocks/>
          </p:cNvCxnSpPr>
          <p:nvPr/>
        </p:nvCxnSpPr>
        <p:spPr>
          <a:xfrm>
            <a:off x="7186543" y="5816365"/>
            <a:ext cx="1110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C3E56816-870C-4E45-B317-06DF635C231E}"/>
              </a:ext>
            </a:extLst>
          </p:cNvPr>
          <p:cNvSpPr txBox="1"/>
          <p:nvPr/>
        </p:nvSpPr>
        <p:spPr>
          <a:xfrm>
            <a:off x="2887628" y="987208"/>
            <a:ext cx="276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http://ea-thai?eateryId=1...</a:t>
            </a:r>
            <a:endParaRPr lang="en-MY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CF43F41-2151-4963-A27D-D9523501BA84}"/>
              </a:ext>
            </a:extLst>
          </p:cNvPr>
          <p:cNvSpPr txBox="1"/>
          <p:nvPr/>
        </p:nvSpPr>
        <p:spPr>
          <a:xfrm>
            <a:off x="2887628" y="2842590"/>
            <a:ext cx="257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http://ea-jp?eateryId=1...</a:t>
            </a:r>
            <a:endParaRPr lang="en-MY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5AF86D0-A0A8-4520-A8AF-244BC7ECE9B3}"/>
              </a:ext>
            </a:extLst>
          </p:cNvPr>
          <p:cNvSpPr txBox="1"/>
          <p:nvPr/>
        </p:nvSpPr>
        <p:spPr>
          <a:xfrm>
            <a:off x="2887627" y="4710738"/>
            <a:ext cx="258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http://ea-kr?eateryId=1...</a:t>
            </a:r>
            <a:endParaRPr lang="en-MY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CD02266-D381-41FF-BF6A-43DCBE8744DF}"/>
              </a:ext>
            </a:extLst>
          </p:cNvPr>
          <p:cNvSpPr/>
          <p:nvPr/>
        </p:nvSpPr>
        <p:spPr>
          <a:xfrm>
            <a:off x="2812800" y="2808967"/>
            <a:ext cx="2726939" cy="412352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672499C-415E-47DB-9543-42091BC56585}"/>
              </a:ext>
            </a:extLst>
          </p:cNvPr>
          <p:cNvSpPr/>
          <p:nvPr/>
        </p:nvSpPr>
        <p:spPr>
          <a:xfrm>
            <a:off x="2854697" y="943290"/>
            <a:ext cx="2798240" cy="412352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1825A656-26A4-40EF-9942-E00966AE9590}"/>
              </a:ext>
            </a:extLst>
          </p:cNvPr>
          <p:cNvSpPr/>
          <p:nvPr/>
        </p:nvSpPr>
        <p:spPr>
          <a:xfrm>
            <a:off x="2791950" y="4697548"/>
            <a:ext cx="2618930" cy="412352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1212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8C351690-416B-4007-911C-2C01E142C2D6}"/>
              </a:ext>
            </a:extLst>
          </p:cNvPr>
          <p:cNvSpPr txBox="1"/>
          <p:nvPr/>
        </p:nvSpPr>
        <p:spPr>
          <a:xfrm>
            <a:off x="469896" y="250193"/>
            <a:ext cx="5227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Choosing a Strategy (#2)</a:t>
            </a:r>
            <a:endParaRPr lang="en-MY" sz="40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57D6EDB-0380-4505-9655-619211A6553B}"/>
              </a:ext>
            </a:extLst>
          </p:cNvPr>
          <p:cNvSpPr/>
          <p:nvPr/>
        </p:nvSpPr>
        <p:spPr>
          <a:xfrm>
            <a:off x="866344" y="2522163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Customers</a:t>
            </a:r>
          </a:p>
          <a:p>
            <a:pPr algn="ctr"/>
            <a:r>
              <a:rPr lang="en-US" sz="3200" dirty="0"/>
              <a:t>1 – 6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6419560-73F1-48B8-A6DD-697C49870ECC}"/>
              </a:ext>
            </a:extLst>
          </p:cNvPr>
          <p:cNvSpPr/>
          <p:nvPr/>
        </p:nvSpPr>
        <p:spPr>
          <a:xfrm>
            <a:off x="5685253" y="3774716"/>
            <a:ext cx="2584174" cy="10866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Matchmaker</a:t>
            </a:r>
          </a:p>
          <a:p>
            <a:pPr algn="ctr"/>
            <a:r>
              <a:rPr lang="en-US" sz="3200" dirty="0"/>
              <a:t>Server</a:t>
            </a:r>
            <a:endParaRPr lang="en-MY" sz="32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C2685E1-909B-4C52-A0A1-64A3AE4FE35F}"/>
              </a:ext>
            </a:extLst>
          </p:cNvPr>
          <p:cNvCxnSpPr>
            <a:cxnSpLocks/>
          </p:cNvCxnSpPr>
          <p:nvPr/>
        </p:nvCxnSpPr>
        <p:spPr>
          <a:xfrm flipV="1">
            <a:off x="6611580" y="2996942"/>
            <a:ext cx="0" cy="766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A37E0B95-16FB-435F-8BCD-93E479CDAEF9}"/>
              </a:ext>
            </a:extLst>
          </p:cNvPr>
          <p:cNvSpPr/>
          <p:nvPr/>
        </p:nvSpPr>
        <p:spPr>
          <a:xfrm>
            <a:off x="892897" y="3773296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Customers</a:t>
            </a:r>
          </a:p>
          <a:p>
            <a:pPr algn="ctr"/>
            <a:r>
              <a:rPr lang="en-US" sz="3200" dirty="0"/>
              <a:t>7 – 12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71966250-D1BC-4057-9D7C-EEBDB0B7E444}"/>
              </a:ext>
            </a:extLst>
          </p:cNvPr>
          <p:cNvSpPr/>
          <p:nvPr/>
        </p:nvSpPr>
        <p:spPr>
          <a:xfrm>
            <a:off x="892897" y="5024429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Customers</a:t>
            </a:r>
          </a:p>
          <a:p>
            <a:pPr algn="ctr"/>
            <a:r>
              <a:rPr lang="en-US" sz="3200" dirty="0"/>
              <a:t>13 – 18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EB0F7577-8E36-451A-ABE2-1F7E03B95944}"/>
              </a:ext>
            </a:extLst>
          </p:cNvPr>
          <p:cNvSpPr/>
          <p:nvPr/>
        </p:nvSpPr>
        <p:spPr>
          <a:xfrm>
            <a:off x="9121599" y="3722166"/>
            <a:ext cx="2584174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Order Server #2</a:t>
            </a:r>
            <a:endParaRPr lang="en-MY" sz="2800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1106BDB-D159-4BFB-83AD-77012C14288B}"/>
              </a:ext>
            </a:extLst>
          </p:cNvPr>
          <p:cNvSpPr/>
          <p:nvPr/>
        </p:nvSpPr>
        <p:spPr>
          <a:xfrm>
            <a:off x="892897" y="1299934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Staff 1</a:t>
            </a:r>
            <a:endParaRPr lang="en-MY" sz="32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7D7358A-7969-4FF6-AF1D-5C93903BE7A7}"/>
              </a:ext>
            </a:extLst>
          </p:cNvPr>
          <p:cNvSpPr/>
          <p:nvPr/>
        </p:nvSpPr>
        <p:spPr>
          <a:xfrm>
            <a:off x="5685253" y="1910262"/>
            <a:ext cx="2584174" cy="108667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Database</a:t>
            </a:r>
            <a:endParaRPr lang="en-MY" sz="32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4388DF-6056-4ADE-843D-ECA069223D15}"/>
              </a:ext>
            </a:extLst>
          </p:cNvPr>
          <p:cNvCxnSpPr>
            <a:cxnSpLocks/>
          </p:cNvCxnSpPr>
          <p:nvPr/>
        </p:nvCxnSpPr>
        <p:spPr>
          <a:xfrm>
            <a:off x="7280930" y="3032395"/>
            <a:ext cx="0" cy="742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Left Brace 44">
            <a:extLst>
              <a:ext uri="{FF2B5EF4-FFF2-40B4-BE49-F238E27FC236}">
                <a16:creationId xmlns:a16="http://schemas.microsoft.com/office/drawing/2014/main" id="{182803D1-83BB-470D-9B33-8EF0DA149620}"/>
              </a:ext>
            </a:extLst>
          </p:cNvPr>
          <p:cNvSpPr/>
          <p:nvPr/>
        </p:nvSpPr>
        <p:spPr>
          <a:xfrm>
            <a:off x="8269650" y="2394081"/>
            <a:ext cx="351188" cy="3707118"/>
          </a:xfrm>
          <a:prstGeom prst="lef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167596B-D366-43E1-89C0-155879CAF13B}"/>
              </a:ext>
            </a:extLst>
          </p:cNvPr>
          <p:cNvSpPr/>
          <p:nvPr/>
        </p:nvSpPr>
        <p:spPr>
          <a:xfrm>
            <a:off x="9137925" y="2394081"/>
            <a:ext cx="2584174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Order Server #1</a:t>
            </a:r>
            <a:endParaRPr lang="en-MY" sz="28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EF7A1F4-8982-4392-A434-A18F20A47F56}"/>
              </a:ext>
            </a:extLst>
          </p:cNvPr>
          <p:cNvSpPr/>
          <p:nvPr/>
        </p:nvSpPr>
        <p:spPr>
          <a:xfrm>
            <a:off x="9121599" y="5014521"/>
            <a:ext cx="2584174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Order Server #3</a:t>
            </a:r>
            <a:endParaRPr lang="en-MY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94845A-86C7-401E-AECE-0197C8775F82}"/>
              </a:ext>
            </a:extLst>
          </p:cNvPr>
          <p:cNvSpPr txBox="1"/>
          <p:nvPr/>
        </p:nvSpPr>
        <p:spPr>
          <a:xfrm>
            <a:off x="5836530" y="986931"/>
            <a:ext cx="2387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orderServerUrl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OrderSystem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eateryId</a:t>
            </a:r>
            <a:r>
              <a:rPr lang="en-US" dirty="0"/>
              <a:t> = X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7F9F3C2-77B4-4CD8-9966-C1A6E4C13F77}"/>
              </a:ext>
            </a:extLst>
          </p:cNvPr>
          <p:cNvSpPr txBox="1"/>
          <p:nvPr/>
        </p:nvSpPr>
        <p:spPr>
          <a:xfrm>
            <a:off x="3621072" y="5307026"/>
            <a:ext cx="119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eateryId</a:t>
            </a:r>
            <a:r>
              <a:rPr lang="en-US" dirty="0"/>
              <a:t>=3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72C63A-621D-4B2A-AC1F-EB33CF3C9540}"/>
              </a:ext>
            </a:extLst>
          </p:cNvPr>
          <p:cNvSpPr txBox="1"/>
          <p:nvPr/>
        </p:nvSpPr>
        <p:spPr>
          <a:xfrm>
            <a:off x="3594670" y="4462780"/>
            <a:ext cx="119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eateryId</a:t>
            </a:r>
            <a:r>
              <a:rPr lang="en-US" dirty="0"/>
              <a:t>=2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05DDE5-2DD1-4A84-A054-4AE36D3205BE}"/>
              </a:ext>
            </a:extLst>
          </p:cNvPr>
          <p:cNvSpPr txBox="1"/>
          <p:nvPr/>
        </p:nvSpPr>
        <p:spPr>
          <a:xfrm>
            <a:off x="3608740" y="2773598"/>
            <a:ext cx="119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eateryId</a:t>
            </a:r>
            <a:r>
              <a:rPr lang="en-US" dirty="0"/>
              <a:t>=1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3EEDA0B-8C3E-4F0A-9318-4D04D226577A}"/>
              </a:ext>
            </a:extLst>
          </p:cNvPr>
          <p:cNvSpPr txBox="1"/>
          <p:nvPr/>
        </p:nvSpPr>
        <p:spPr>
          <a:xfrm>
            <a:off x="3608740" y="1617448"/>
            <a:ext cx="119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eateryId</a:t>
            </a:r>
            <a:r>
              <a:rPr lang="en-US" dirty="0"/>
              <a:t>=1</a:t>
            </a:r>
          </a:p>
        </p:txBody>
      </p:sp>
      <p:sp>
        <p:nvSpPr>
          <p:cNvPr id="106" name="Left Brace 105">
            <a:extLst>
              <a:ext uri="{FF2B5EF4-FFF2-40B4-BE49-F238E27FC236}">
                <a16:creationId xmlns:a16="http://schemas.microsoft.com/office/drawing/2014/main" id="{E4B4F6E3-064F-4F8D-B117-28E76034CB31}"/>
              </a:ext>
            </a:extLst>
          </p:cNvPr>
          <p:cNvSpPr/>
          <p:nvPr/>
        </p:nvSpPr>
        <p:spPr>
          <a:xfrm rot="10800000">
            <a:off x="3477071" y="1261430"/>
            <a:ext cx="351187" cy="4849678"/>
          </a:xfrm>
          <a:prstGeom prst="leftBrace">
            <a:avLst>
              <a:gd name="adj1" fmla="val 0"/>
              <a:gd name="adj2" fmla="val 50000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8" name="Left Brace 117">
            <a:extLst>
              <a:ext uri="{FF2B5EF4-FFF2-40B4-BE49-F238E27FC236}">
                <a16:creationId xmlns:a16="http://schemas.microsoft.com/office/drawing/2014/main" id="{F4E52633-E503-4709-B5F2-BBE7336F876D}"/>
              </a:ext>
            </a:extLst>
          </p:cNvPr>
          <p:cNvSpPr/>
          <p:nvPr/>
        </p:nvSpPr>
        <p:spPr>
          <a:xfrm>
            <a:off x="5209572" y="3773296"/>
            <a:ext cx="351188" cy="1086679"/>
          </a:xfrm>
          <a:prstGeom prst="lef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9" name="Left Brace 118">
            <a:extLst>
              <a:ext uri="{FF2B5EF4-FFF2-40B4-BE49-F238E27FC236}">
                <a16:creationId xmlns:a16="http://schemas.microsoft.com/office/drawing/2014/main" id="{104AA5B2-1289-4FDB-8E5B-451B155FB02C}"/>
              </a:ext>
            </a:extLst>
          </p:cNvPr>
          <p:cNvSpPr/>
          <p:nvPr/>
        </p:nvSpPr>
        <p:spPr>
          <a:xfrm>
            <a:off x="339451" y="1261430"/>
            <a:ext cx="500342" cy="4849678"/>
          </a:xfrm>
          <a:prstGeom prst="leftBrace">
            <a:avLst>
              <a:gd name="adj1" fmla="val 8333"/>
              <a:gd name="adj2" fmla="val 49727"/>
            </a:avLst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1" name="Left Brace 120">
            <a:extLst>
              <a:ext uri="{FF2B5EF4-FFF2-40B4-BE49-F238E27FC236}">
                <a16:creationId xmlns:a16="http://schemas.microsoft.com/office/drawing/2014/main" id="{FB654A5D-4E3D-4A1B-8FD5-518DFF4C3023}"/>
              </a:ext>
            </a:extLst>
          </p:cNvPr>
          <p:cNvSpPr/>
          <p:nvPr/>
        </p:nvSpPr>
        <p:spPr>
          <a:xfrm rot="10800000">
            <a:off x="8674577" y="2386613"/>
            <a:ext cx="351188" cy="3707118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63EB24A8-7E22-48E2-8518-AD6F82AD3207}"/>
              </a:ext>
            </a:extLst>
          </p:cNvPr>
          <p:cNvCxnSpPr>
            <a:cxnSpLocks/>
            <a:stCxn id="106" idx="1"/>
          </p:cNvCxnSpPr>
          <p:nvPr/>
        </p:nvCxnSpPr>
        <p:spPr>
          <a:xfrm>
            <a:off x="3828258" y="3686269"/>
            <a:ext cx="1194760" cy="63036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E2079F3F-2C28-43F5-A38F-383A58851410}"/>
              </a:ext>
            </a:extLst>
          </p:cNvPr>
          <p:cNvCxnSpPr>
            <a:cxnSpLocks/>
            <a:stCxn id="118" idx="1"/>
            <a:endCxn id="119" idx="1"/>
          </p:cNvCxnSpPr>
          <p:nvPr/>
        </p:nvCxnSpPr>
        <p:spPr>
          <a:xfrm rot="10800000">
            <a:off x="339452" y="3673030"/>
            <a:ext cx="4870121" cy="643607"/>
          </a:xfrm>
          <a:prstGeom prst="bentConnector5">
            <a:avLst>
              <a:gd name="adj1" fmla="val 3774"/>
              <a:gd name="adj2" fmla="val -362817"/>
              <a:gd name="adj3" fmla="val 104694"/>
            </a:avLst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261D6FCC-0882-4ED5-9D91-E1FCD34BF8EE}"/>
              </a:ext>
            </a:extLst>
          </p:cNvPr>
          <p:cNvSpPr txBox="1"/>
          <p:nvPr/>
        </p:nvSpPr>
        <p:spPr>
          <a:xfrm>
            <a:off x="6176191" y="4897529"/>
            <a:ext cx="27076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C1 – 6 = OS1</a:t>
            </a:r>
          </a:p>
          <a:p>
            <a:r>
              <a:rPr lang="en-US" sz="2000" dirty="0"/>
              <a:t>C7 – 12 = OS2</a:t>
            </a:r>
            <a:endParaRPr lang="en-MY" sz="2000" dirty="0"/>
          </a:p>
          <a:p>
            <a:r>
              <a:rPr lang="en-US" sz="2000" dirty="0"/>
              <a:t>C13 – 18 = OS3</a:t>
            </a:r>
          </a:p>
          <a:p>
            <a:r>
              <a:rPr lang="en-US" sz="2000" dirty="0"/>
              <a:t>OS1 -&gt; S1</a:t>
            </a:r>
          </a:p>
          <a:p>
            <a:r>
              <a:rPr lang="en-US" sz="2000" dirty="0"/>
              <a:t>OS2 -&gt; S2</a:t>
            </a:r>
          </a:p>
          <a:p>
            <a:r>
              <a:rPr lang="en-US" sz="2000" dirty="0"/>
              <a:t>OS3 -&gt; S3</a:t>
            </a:r>
            <a:endParaRPr lang="en-MY" sz="2000" dirty="0"/>
          </a:p>
          <a:p>
            <a:endParaRPr lang="en-MY" sz="20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9A19830-18F8-4EF9-BCF4-EC43463DAE2E}"/>
              </a:ext>
            </a:extLst>
          </p:cNvPr>
          <p:cNvSpPr txBox="1"/>
          <p:nvPr/>
        </p:nvSpPr>
        <p:spPr>
          <a:xfrm>
            <a:off x="3719785" y="3248195"/>
            <a:ext cx="279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http://ea-mm?eateryId=1...</a:t>
            </a:r>
            <a:endParaRPr lang="en-MY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4E4F2C71-EE17-4EFC-8533-EF1556772843}"/>
              </a:ext>
            </a:extLst>
          </p:cNvPr>
          <p:cNvSpPr/>
          <p:nvPr/>
        </p:nvSpPr>
        <p:spPr>
          <a:xfrm>
            <a:off x="3686854" y="3204277"/>
            <a:ext cx="2828714" cy="412352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8925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35F7A4-116A-44F1-A196-728645DA690F}"/>
              </a:ext>
            </a:extLst>
          </p:cNvPr>
          <p:cNvSpPr/>
          <p:nvPr/>
        </p:nvSpPr>
        <p:spPr>
          <a:xfrm>
            <a:off x="831018" y="3495257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Customers</a:t>
            </a:r>
          </a:p>
          <a:p>
            <a:pPr algn="ctr"/>
            <a:r>
              <a:rPr lang="en-US" sz="3200" dirty="0"/>
              <a:t>1 – 18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D094FB-491A-4ACE-B9F8-E99A6F9DBE73}"/>
              </a:ext>
            </a:extLst>
          </p:cNvPr>
          <p:cNvCxnSpPr>
            <a:cxnSpLocks/>
            <a:stCxn id="12" idx="3"/>
            <a:endCxn id="24" idx="1"/>
          </p:cNvCxnSpPr>
          <p:nvPr/>
        </p:nvCxnSpPr>
        <p:spPr>
          <a:xfrm>
            <a:off x="3415192" y="4038597"/>
            <a:ext cx="878088" cy="606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FFC9DB-4069-4240-A06A-012EFA9B7FE9}"/>
              </a:ext>
            </a:extLst>
          </p:cNvPr>
          <p:cNvSpPr/>
          <p:nvPr/>
        </p:nvSpPr>
        <p:spPr>
          <a:xfrm>
            <a:off x="7295867" y="2829318"/>
            <a:ext cx="2584174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Server #1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EC130DE-A669-490E-B9E4-1F09C4AA9456}"/>
              </a:ext>
            </a:extLst>
          </p:cNvPr>
          <p:cNvSpPr/>
          <p:nvPr/>
        </p:nvSpPr>
        <p:spPr>
          <a:xfrm>
            <a:off x="4293280" y="4101976"/>
            <a:ext cx="2584174" cy="108667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Load Balancer</a:t>
            </a:r>
            <a:endParaRPr lang="en-MY" sz="32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1328482-33CC-48A7-B74B-77C7C4FDAFFC}"/>
              </a:ext>
            </a:extLst>
          </p:cNvPr>
          <p:cNvSpPr/>
          <p:nvPr/>
        </p:nvSpPr>
        <p:spPr>
          <a:xfrm>
            <a:off x="7295867" y="4152958"/>
            <a:ext cx="2584174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Server #2</a:t>
            </a:r>
            <a:endParaRPr lang="en-MY" sz="2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BB7180E-6CF2-4ED4-918F-2175B563EDA6}"/>
              </a:ext>
            </a:extLst>
          </p:cNvPr>
          <p:cNvSpPr/>
          <p:nvPr/>
        </p:nvSpPr>
        <p:spPr>
          <a:xfrm>
            <a:off x="7295867" y="5476598"/>
            <a:ext cx="2584174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Server #3</a:t>
            </a:r>
            <a:endParaRPr lang="en-MY" sz="2400" dirty="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2869FD6E-7DB4-4456-BB15-3A373094C2FE}"/>
              </a:ext>
            </a:extLst>
          </p:cNvPr>
          <p:cNvSpPr/>
          <p:nvPr/>
        </p:nvSpPr>
        <p:spPr>
          <a:xfrm>
            <a:off x="6960145" y="2829318"/>
            <a:ext cx="284922" cy="373396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37EA8A1F-9B5C-4A2E-9AB7-401A545F617F}"/>
              </a:ext>
            </a:extLst>
          </p:cNvPr>
          <p:cNvSpPr/>
          <p:nvPr/>
        </p:nvSpPr>
        <p:spPr>
          <a:xfrm rot="10800000">
            <a:off x="9989372" y="2829317"/>
            <a:ext cx="284922" cy="373396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3E1A506-8298-49C7-905A-A77FDC48AA93}"/>
              </a:ext>
            </a:extLst>
          </p:cNvPr>
          <p:cNvCxnSpPr>
            <a:cxnSpLocks/>
            <a:stCxn id="32" idx="1"/>
            <a:endCxn id="48" idx="1"/>
          </p:cNvCxnSpPr>
          <p:nvPr/>
        </p:nvCxnSpPr>
        <p:spPr>
          <a:xfrm flipH="1" flipV="1">
            <a:off x="469896" y="4645316"/>
            <a:ext cx="9804398" cy="50981"/>
          </a:xfrm>
          <a:prstGeom prst="bentConnector5">
            <a:avLst>
              <a:gd name="adj1" fmla="val -2332"/>
              <a:gd name="adj2" fmla="val -3885997"/>
              <a:gd name="adj3" fmla="val 10233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7547B51-17C4-488A-BFAF-69E4E78FD88B}"/>
              </a:ext>
            </a:extLst>
          </p:cNvPr>
          <p:cNvSpPr/>
          <p:nvPr/>
        </p:nvSpPr>
        <p:spPr>
          <a:xfrm>
            <a:off x="831018" y="4708695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Staff</a:t>
            </a:r>
            <a:endParaRPr lang="en-MY" sz="3200" dirty="0"/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3FCF160F-4657-4D8F-84B4-A0FE35BFC368}"/>
              </a:ext>
            </a:extLst>
          </p:cNvPr>
          <p:cNvSpPr/>
          <p:nvPr/>
        </p:nvSpPr>
        <p:spPr>
          <a:xfrm>
            <a:off x="469896" y="3495257"/>
            <a:ext cx="284922" cy="230011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4276EC-A83E-4F1E-A63E-BF5549E056D4}"/>
              </a:ext>
            </a:extLst>
          </p:cNvPr>
          <p:cNvSpPr txBox="1"/>
          <p:nvPr/>
        </p:nvSpPr>
        <p:spPr>
          <a:xfrm>
            <a:off x="469896" y="250193"/>
            <a:ext cx="5227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Choosing a Strategy (#3)</a:t>
            </a:r>
            <a:endParaRPr lang="en-MY" sz="4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094823-1EC7-46FB-A475-EE265B92125B}"/>
              </a:ext>
            </a:extLst>
          </p:cNvPr>
          <p:cNvCxnSpPr>
            <a:cxnSpLocks/>
            <a:stCxn id="46" idx="3"/>
            <a:endCxn id="24" idx="1"/>
          </p:cNvCxnSpPr>
          <p:nvPr/>
        </p:nvCxnSpPr>
        <p:spPr>
          <a:xfrm flipV="1">
            <a:off x="3415192" y="4645316"/>
            <a:ext cx="878088" cy="606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316439D-0C43-4E69-BFD6-E97DC698D6D8}"/>
              </a:ext>
            </a:extLst>
          </p:cNvPr>
          <p:cNvSpPr/>
          <p:nvPr/>
        </p:nvSpPr>
        <p:spPr>
          <a:xfrm>
            <a:off x="9510634" y="547994"/>
            <a:ext cx="2584174" cy="108667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Database</a:t>
            </a:r>
            <a:endParaRPr lang="en-MY" sz="28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2CE06AD-F662-45AB-AF88-24A9E1566A92}"/>
              </a:ext>
            </a:extLst>
          </p:cNvPr>
          <p:cNvCxnSpPr>
            <a:cxnSpLocks/>
            <a:stCxn id="32" idx="1"/>
            <a:endCxn id="27" idx="2"/>
          </p:cNvCxnSpPr>
          <p:nvPr/>
        </p:nvCxnSpPr>
        <p:spPr>
          <a:xfrm flipV="1">
            <a:off x="10274294" y="1634673"/>
            <a:ext cx="528427" cy="306162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Brace 42">
            <a:extLst>
              <a:ext uri="{FF2B5EF4-FFF2-40B4-BE49-F238E27FC236}">
                <a16:creationId xmlns:a16="http://schemas.microsoft.com/office/drawing/2014/main" id="{EDEADEDB-1CE9-4BD2-B8E3-80834C9CA0C0}"/>
              </a:ext>
            </a:extLst>
          </p:cNvPr>
          <p:cNvSpPr/>
          <p:nvPr/>
        </p:nvSpPr>
        <p:spPr>
          <a:xfrm rot="16200000">
            <a:off x="8284160" y="1060723"/>
            <a:ext cx="716920" cy="2693506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3D07B8A-402E-4058-B077-56246CF4EB4E}"/>
              </a:ext>
            </a:extLst>
          </p:cNvPr>
          <p:cNvCxnSpPr>
            <a:cxnSpLocks/>
            <a:stCxn id="27" idx="1"/>
            <a:endCxn id="43" idx="1"/>
          </p:cNvCxnSpPr>
          <p:nvPr/>
        </p:nvCxnSpPr>
        <p:spPr>
          <a:xfrm rot="10800000" flipV="1">
            <a:off x="8642620" y="1091334"/>
            <a:ext cx="868014" cy="957682"/>
          </a:xfrm>
          <a:prstGeom prst="bentConnector4">
            <a:avLst>
              <a:gd name="adj1" fmla="val 29352"/>
              <a:gd name="adj2" fmla="val 5924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15E25A9-6021-4F99-9191-9E28ED87B80C}"/>
              </a:ext>
            </a:extLst>
          </p:cNvPr>
          <p:cNvSpPr txBox="1"/>
          <p:nvPr/>
        </p:nvSpPr>
        <p:spPr>
          <a:xfrm>
            <a:off x="4290855" y="1037403"/>
            <a:ext cx="30457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C1 = OS1 (Thai)</a:t>
            </a:r>
          </a:p>
          <a:p>
            <a:r>
              <a:rPr lang="en-US" sz="2400" dirty="0"/>
              <a:t>C2 = OS2 (Thai)</a:t>
            </a:r>
          </a:p>
          <a:p>
            <a:r>
              <a:rPr lang="en-US" sz="2400" dirty="0"/>
              <a:t>C3 = OS3 (Thai)</a:t>
            </a:r>
          </a:p>
          <a:p>
            <a:r>
              <a:rPr lang="en-US" sz="2400" dirty="0"/>
              <a:t>C4 = OS1 (Japanese)</a:t>
            </a:r>
          </a:p>
          <a:p>
            <a:r>
              <a:rPr lang="en-US" sz="2400" dirty="0"/>
              <a:t>C5 = OS2 (Japanese)</a:t>
            </a:r>
          </a:p>
          <a:p>
            <a:r>
              <a:rPr lang="en-US" sz="2400" dirty="0"/>
              <a:t>C6 = OS3 (Japanese)</a:t>
            </a:r>
          </a:p>
          <a:p>
            <a:r>
              <a:rPr lang="en-US" sz="2400" dirty="0"/>
              <a:t>C7 = OS1 (Korean)</a:t>
            </a:r>
          </a:p>
          <a:p>
            <a:r>
              <a:rPr lang="en-US" sz="2400" dirty="0"/>
              <a:t>C8 = OS2 (Korean)</a:t>
            </a:r>
            <a:endParaRPr lang="en-MY" sz="2400" dirty="0"/>
          </a:p>
          <a:p>
            <a:endParaRPr lang="en-MY" sz="2400" dirty="0"/>
          </a:p>
          <a:p>
            <a:endParaRPr lang="en-MY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79CEE9-0752-433E-9460-C2CDF54FFB1A}"/>
              </a:ext>
            </a:extLst>
          </p:cNvPr>
          <p:cNvSpPr txBox="1"/>
          <p:nvPr/>
        </p:nvSpPr>
        <p:spPr>
          <a:xfrm>
            <a:off x="4290855" y="5338212"/>
            <a:ext cx="3045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OS1 -&gt; S1</a:t>
            </a:r>
          </a:p>
          <a:p>
            <a:r>
              <a:rPr lang="en-US" sz="2400" dirty="0"/>
              <a:t>OS2 -&gt; S2</a:t>
            </a:r>
          </a:p>
          <a:p>
            <a:r>
              <a:rPr lang="en-US" sz="2400" dirty="0"/>
              <a:t>OS3 -&gt; S3</a:t>
            </a:r>
            <a:endParaRPr lang="en-MY" sz="2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06EECE9-1500-405B-BA77-54078D5C8211}"/>
              </a:ext>
            </a:extLst>
          </p:cNvPr>
          <p:cNvSpPr txBox="1"/>
          <p:nvPr/>
        </p:nvSpPr>
        <p:spPr>
          <a:xfrm>
            <a:off x="1511637" y="5895331"/>
            <a:ext cx="279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http://ea-lb?eateryId=1...</a:t>
            </a:r>
            <a:endParaRPr lang="en-MY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614B6A8-EB75-4CDE-BFB9-A827F1EA04A2}"/>
              </a:ext>
            </a:extLst>
          </p:cNvPr>
          <p:cNvSpPr/>
          <p:nvPr/>
        </p:nvSpPr>
        <p:spPr>
          <a:xfrm>
            <a:off x="1478706" y="5851413"/>
            <a:ext cx="2828714" cy="412352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369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35F7A4-116A-44F1-A196-728645DA690F}"/>
              </a:ext>
            </a:extLst>
          </p:cNvPr>
          <p:cNvSpPr/>
          <p:nvPr/>
        </p:nvSpPr>
        <p:spPr>
          <a:xfrm>
            <a:off x="569561" y="2975371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Customers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FFC9DB-4069-4240-A06A-012EFA9B7FE9}"/>
              </a:ext>
            </a:extLst>
          </p:cNvPr>
          <p:cNvSpPr/>
          <p:nvPr/>
        </p:nvSpPr>
        <p:spPr>
          <a:xfrm>
            <a:off x="6538217" y="2255979"/>
            <a:ext cx="2584174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Server #1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EC130DE-A669-490E-B9E4-1F09C4AA9456}"/>
              </a:ext>
            </a:extLst>
          </p:cNvPr>
          <p:cNvSpPr/>
          <p:nvPr/>
        </p:nvSpPr>
        <p:spPr>
          <a:xfrm>
            <a:off x="3594715" y="3579619"/>
            <a:ext cx="2584174" cy="108667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Load Balancer</a:t>
            </a:r>
            <a:endParaRPr lang="en-MY" sz="32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1328482-33CC-48A7-B74B-77C7C4FDAFFC}"/>
              </a:ext>
            </a:extLst>
          </p:cNvPr>
          <p:cNvSpPr/>
          <p:nvPr/>
        </p:nvSpPr>
        <p:spPr>
          <a:xfrm>
            <a:off x="6538217" y="3579619"/>
            <a:ext cx="2584174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Server #2</a:t>
            </a:r>
            <a:endParaRPr lang="en-MY" sz="2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BB7180E-6CF2-4ED4-918F-2175B563EDA6}"/>
              </a:ext>
            </a:extLst>
          </p:cNvPr>
          <p:cNvSpPr/>
          <p:nvPr/>
        </p:nvSpPr>
        <p:spPr>
          <a:xfrm>
            <a:off x="6538217" y="4903259"/>
            <a:ext cx="2584174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Server #3</a:t>
            </a:r>
            <a:endParaRPr lang="en-MY" sz="24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7547B51-17C4-488A-BFAF-69E4E78FD88B}"/>
              </a:ext>
            </a:extLst>
          </p:cNvPr>
          <p:cNvSpPr/>
          <p:nvPr/>
        </p:nvSpPr>
        <p:spPr>
          <a:xfrm>
            <a:off x="569561" y="4188809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Staff</a:t>
            </a:r>
            <a:endParaRPr lang="en-MY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4276EC-A83E-4F1E-A63E-BF5549E056D4}"/>
              </a:ext>
            </a:extLst>
          </p:cNvPr>
          <p:cNvSpPr txBox="1"/>
          <p:nvPr/>
        </p:nvSpPr>
        <p:spPr>
          <a:xfrm>
            <a:off x="469896" y="250193"/>
            <a:ext cx="2183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Techstack</a:t>
            </a:r>
            <a:endParaRPr lang="en-MY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6DAEF9-893C-4213-8C6A-6742FEB5F08D}"/>
              </a:ext>
            </a:extLst>
          </p:cNvPr>
          <p:cNvSpPr txBox="1"/>
          <p:nvPr/>
        </p:nvSpPr>
        <p:spPr>
          <a:xfrm>
            <a:off x="861728" y="2255979"/>
            <a:ext cx="1999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ReactJS</a:t>
            </a:r>
            <a:endParaRPr lang="en-MY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992417-25F8-4DEE-BD38-EF40D510B72B}"/>
              </a:ext>
            </a:extLst>
          </p:cNvPr>
          <p:cNvSpPr txBox="1"/>
          <p:nvPr/>
        </p:nvSpPr>
        <p:spPr>
          <a:xfrm>
            <a:off x="3886882" y="2838283"/>
            <a:ext cx="1999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Nginx</a:t>
            </a:r>
            <a:endParaRPr lang="en-MY" sz="3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A2148D-F8A8-4CF2-87F8-9EF373335B8F}"/>
              </a:ext>
            </a:extLst>
          </p:cNvPr>
          <p:cNvSpPr txBox="1"/>
          <p:nvPr/>
        </p:nvSpPr>
        <p:spPr>
          <a:xfrm>
            <a:off x="9230898" y="2506930"/>
            <a:ext cx="1999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ASP.NET</a:t>
            </a:r>
            <a:endParaRPr lang="en-MY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CD2E25-CB3C-4955-B9E5-20871636EEB0}"/>
              </a:ext>
            </a:extLst>
          </p:cNvPr>
          <p:cNvSpPr txBox="1"/>
          <p:nvPr/>
        </p:nvSpPr>
        <p:spPr>
          <a:xfrm>
            <a:off x="9240767" y="3893950"/>
            <a:ext cx="2951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NodeJS Express</a:t>
            </a:r>
            <a:endParaRPr lang="en-MY" sz="3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D5D59F-581D-4576-B857-B824DB9DCAD9}"/>
              </a:ext>
            </a:extLst>
          </p:cNvPr>
          <p:cNvSpPr txBox="1"/>
          <p:nvPr/>
        </p:nvSpPr>
        <p:spPr>
          <a:xfrm>
            <a:off x="9240767" y="5154210"/>
            <a:ext cx="2120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Spring Boot</a:t>
            </a:r>
            <a:endParaRPr lang="en-MY" sz="3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332058-5909-4472-81A2-5CC32CB6F69E}"/>
              </a:ext>
            </a:extLst>
          </p:cNvPr>
          <p:cNvSpPr/>
          <p:nvPr/>
        </p:nvSpPr>
        <p:spPr>
          <a:xfrm>
            <a:off x="6538217" y="958079"/>
            <a:ext cx="2584174" cy="108667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Database</a:t>
            </a:r>
            <a:endParaRPr lang="en-MY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F0013D-347A-4625-BD15-7238CE2152F5}"/>
              </a:ext>
            </a:extLst>
          </p:cNvPr>
          <p:cNvSpPr txBox="1"/>
          <p:nvPr/>
        </p:nvSpPr>
        <p:spPr>
          <a:xfrm>
            <a:off x="9240767" y="1209030"/>
            <a:ext cx="1999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MySQL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261526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35F7A4-116A-44F1-A196-728645DA690F}"/>
              </a:ext>
            </a:extLst>
          </p:cNvPr>
          <p:cNvSpPr/>
          <p:nvPr/>
        </p:nvSpPr>
        <p:spPr>
          <a:xfrm>
            <a:off x="4096132" y="2109509"/>
            <a:ext cx="1868998" cy="53237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C1 – Thai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D094FB-491A-4ACE-B9F8-E99A6F9DBE73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5965130" y="2375697"/>
            <a:ext cx="338590" cy="295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FFC9DB-4069-4240-A06A-012EFA9B7FE9}"/>
              </a:ext>
            </a:extLst>
          </p:cNvPr>
          <p:cNvSpPr/>
          <p:nvPr/>
        </p:nvSpPr>
        <p:spPr>
          <a:xfrm>
            <a:off x="6303720" y="2326851"/>
            <a:ext cx="948419" cy="68886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OS1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4276EC-A83E-4F1E-A63E-BF5549E056D4}"/>
              </a:ext>
            </a:extLst>
          </p:cNvPr>
          <p:cNvSpPr txBox="1"/>
          <p:nvPr/>
        </p:nvSpPr>
        <p:spPr>
          <a:xfrm>
            <a:off x="469896" y="250193"/>
            <a:ext cx="103142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Client A connected to Server A receiving updates triggered by Client B connected to Server B</a:t>
            </a:r>
            <a:endParaRPr lang="en-MY" sz="4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DB9E9A-3BCD-4571-8F0E-6BB2AC431D42}"/>
              </a:ext>
            </a:extLst>
          </p:cNvPr>
          <p:cNvCxnSpPr>
            <a:cxnSpLocks/>
            <a:stCxn id="104" idx="3"/>
            <a:endCxn id="14" idx="1"/>
          </p:cNvCxnSpPr>
          <p:nvPr/>
        </p:nvCxnSpPr>
        <p:spPr>
          <a:xfrm flipV="1">
            <a:off x="5967224" y="2671284"/>
            <a:ext cx="336496" cy="32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61A0E8F-E5AC-4DB8-A561-3B127887E61B}"/>
              </a:ext>
            </a:extLst>
          </p:cNvPr>
          <p:cNvSpPr txBox="1"/>
          <p:nvPr/>
        </p:nvSpPr>
        <p:spPr>
          <a:xfrm>
            <a:off x="2076246" y="5456041"/>
            <a:ext cx="84549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C3 confirms order.</a:t>
            </a:r>
          </a:p>
          <a:p>
            <a:r>
              <a:rPr lang="en-US" sz="3200" dirty="0"/>
              <a:t>C1, S2 &amp; C2 wants to see real-time order updates.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1988C5AC-C6E6-4712-8129-51E597BE83B3}"/>
              </a:ext>
            </a:extLst>
          </p:cNvPr>
          <p:cNvSpPr/>
          <p:nvPr/>
        </p:nvSpPr>
        <p:spPr>
          <a:xfrm>
            <a:off x="4098226" y="2731105"/>
            <a:ext cx="1868998" cy="53237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S1 – Thai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4569C6C8-957A-47FB-ACC6-9C6D38B92B05}"/>
              </a:ext>
            </a:extLst>
          </p:cNvPr>
          <p:cNvSpPr/>
          <p:nvPr/>
        </p:nvSpPr>
        <p:spPr>
          <a:xfrm>
            <a:off x="4096131" y="3503263"/>
            <a:ext cx="1868998" cy="53237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C2 – Thai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61B0F4B-EC77-4C06-B204-1DC9D6917AD6}"/>
              </a:ext>
            </a:extLst>
          </p:cNvPr>
          <p:cNvCxnSpPr>
            <a:cxnSpLocks/>
            <a:stCxn id="111" idx="3"/>
            <a:endCxn id="113" idx="1"/>
          </p:cNvCxnSpPr>
          <p:nvPr/>
        </p:nvCxnSpPr>
        <p:spPr>
          <a:xfrm flipV="1">
            <a:off x="5965129" y="3763452"/>
            <a:ext cx="338590" cy="5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AFC2013-9B4F-4893-941A-5061ADE05E0D}"/>
              </a:ext>
            </a:extLst>
          </p:cNvPr>
          <p:cNvSpPr/>
          <p:nvPr/>
        </p:nvSpPr>
        <p:spPr>
          <a:xfrm>
            <a:off x="6303719" y="3419019"/>
            <a:ext cx="948419" cy="68886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OS2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8A95EF2B-78A0-4A8E-B376-DD9D561DF19C}"/>
              </a:ext>
            </a:extLst>
          </p:cNvPr>
          <p:cNvSpPr/>
          <p:nvPr/>
        </p:nvSpPr>
        <p:spPr>
          <a:xfrm>
            <a:off x="4096131" y="4346558"/>
            <a:ext cx="1868998" cy="53237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C3 – Thai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DA006EF-D965-4DB9-AD80-0823757B3732}"/>
              </a:ext>
            </a:extLst>
          </p:cNvPr>
          <p:cNvCxnSpPr>
            <a:cxnSpLocks/>
            <a:stCxn id="116" idx="3"/>
            <a:endCxn id="118" idx="1"/>
          </p:cNvCxnSpPr>
          <p:nvPr/>
        </p:nvCxnSpPr>
        <p:spPr>
          <a:xfrm>
            <a:off x="5965129" y="4612746"/>
            <a:ext cx="338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E838A422-E5EC-4F6C-89A4-E1CBF2A501BD}"/>
              </a:ext>
            </a:extLst>
          </p:cNvPr>
          <p:cNvSpPr/>
          <p:nvPr/>
        </p:nvSpPr>
        <p:spPr>
          <a:xfrm>
            <a:off x="6303718" y="4268313"/>
            <a:ext cx="948419" cy="68886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OS3</a:t>
            </a:r>
          </a:p>
        </p:txBody>
      </p:sp>
    </p:spTree>
    <p:extLst>
      <p:ext uri="{BB962C8B-B14F-4D97-AF65-F5344CB8AC3E}">
        <p14:creationId xmlns:p14="http://schemas.microsoft.com/office/powerpoint/2010/main" val="420225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81CBD2-520B-47E6-A1E2-9FF5DC7EA61C}"/>
              </a:ext>
            </a:extLst>
          </p:cNvPr>
          <p:cNvSpPr/>
          <p:nvPr/>
        </p:nvSpPr>
        <p:spPr>
          <a:xfrm>
            <a:off x="441687" y="2440813"/>
            <a:ext cx="1868998" cy="53237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C1 – Thai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94842B-A90F-44BE-A0E8-B5C15C6EFB70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310685" y="2707001"/>
            <a:ext cx="338590" cy="295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735B96-95C3-4569-BCCC-A06629F11A06}"/>
              </a:ext>
            </a:extLst>
          </p:cNvPr>
          <p:cNvSpPr/>
          <p:nvPr/>
        </p:nvSpPr>
        <p:spPr>
          <a:xfrm>
            <a:off x="2649275" y="2658155"/>
            <a:ext cx="948419" cy="68886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OS1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A9F57D-BA26-4222-B485-220921473953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2312779" y="3002588"/>
            <a:ext cx="336496" cy="32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71AE32-A43F-4ADB-8D0C-5EDBBA2DFBE2}"/>
              </a:ext>
            </a:extLst>
          </p:cNvPr>
          <p:cNvSpPr/>
          <p:nvPr/>
        </p:nvSpPr>
        <p:spPr>
          <a:xfrm>
            <a:off x="443781" y="3062409"/>
            <a:ext cx="1868998" cy="53237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S1 – Thai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4A751D-000D-4794-B72A-084328DCCD75}"/>
              </a:ext>
            </a:extLst>
          </p:cNvPr>
          <p:cNvSpPr/>
          <p:nvPr/>
        </p:nvSpPr>
        <p:spPr>
          <a:xfrm>
            <a:off x="441686" y="3834567"/>
            <a:ext cx="1868998" cy="53237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C2 – Thai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385A79-952C-4782-81DD-D010D4340817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2310684" y="4094756"/>
            <a:ext cx="338590" cy="5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50252D-9E86-445B-9A19-3CF73F75B558}"/>
              </a:ext>
            </a:extLst>
          </p:cNvPr>
          <p:cNvSpPr/>
          <p:nvPr/>
        </p:nvSpPr>
        <p:spPr>
          <a:xfrm>
            <a:off x="2649274" y="3750323"/>
            <a:ext cx="948419" cy="68886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OS2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3B8B90C-3236-42D1-A12E-E1F7E44E62B9}"/>
              </a:ext>
            </a:extLst>
          </p:cNvPr>
          <p:cNvSpPr/>
          <p:nvPr/>
        </p:nvSpPr>
        <p:spPr>
          <a:xfrm>
            <a:off x="441686" y="4677862"/>
            <a:ext cx="1868998" cy="53237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C3 – Thai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00B3BC-6CEB-4D90-BA75-56D28B69C1AA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310684" y="4944050"/>
            <a:ext cx="338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0C38169-F1C5-4D9B-BE38-141695A6D5E7}"/>
              </a:ext>
            </a:extLst>
          </p:cNvPr>
          <p:cNvSpPr/>
          <p:nvPr/>
        </p:nvSpPr>
        <p:spPr>
          <a:xfrm>
            <a:off x="2649273" y="4599617"/>
            <a:ext cx="948419" cy="68886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OS3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6F2817C-B39E-44F2-BDA5-71E86F1D4E2A}"/>
              </a:ext>
            </a:extLst>
          </p:cNvPr>
          <p:cNvSpPr/>
          <p:nvPr/>
        </p:nvSpPr>
        <p:spPr>
          <a:xfrm>
            <a:off x="3936281" y="4599617"/>
            <a:ext cx="753282" cy="68886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DB</a:t>
            </a:r>
            <a:endParaRPr lang="en-MY" sz="2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F5790F-841E-4325-AB01-3021F2A3B5B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597692" y="4944050"/>
            <a:ext cx="338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0840760-6FD7-404B-AC82-F20F67AF0954}"/>
              </a:ext>
            </a:extLst>
          </p:cNvPr>
          <p:cNvSpPr txBox="1"/>
          <p:nvPr/>
        </p:nvSpPr>
        <p:spPr>
          <a:xfrm>
            <a:off x="3597692" y="678638"/>
            <a:ext cx="87045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/>
              <a:t>All clients subscribe to event / WebSocket channel.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Method callback name = </a:t>
            </a:r>
            <a:r>
              <a:rPr lang="en-US" sz="2400" dirty="0" err="1"/>
              <a:t>onOrderChanged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/>
              <a:t>OS3 fetches all OS IP addresses from DB as List&lt;String&gt;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Query excludes OS3’s own IP address.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ResultList</a:t>
            </a:r>
            <a:r>
              <a:rPr lang="en-US" sz="2400" dirty="0"/>
              <a:t> contains OS1 and OS2 IP address.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Tx/>
              <a:buAutoNum type="arabicParenR"/>
            </a:pPr>
            <a:r>
              <a:rPr lang="en-US" sz="2400" dirty="0"/>
              <a:t>Iterate through list and call API </a:t>
            </a:r>
            <a:r>
              <a:rPr lang="en-US" sz="2400" dirty="0" err="1"/>
              <a:t>orderChanged</a:t>
            </a:r>
            <a:r>
              <a:rPr lang="en-US" sz="2400" dirty="0"/>
              <a:t>(</a:t>
            </a:r>
            <a:r>
              <a:rPr lang="en-US" sz="2400" dirty="0" err="1"/>
              <a:t>eateryId</a:t>
            </a:r>
            <a:r>
              <a:rPr lang="en-US" sz="2400" dirty="0"/>
              <a:t>, </a:t>
            </a:r>
            <a:r>
              <a:rPr lang="en-US" sz="2400" dirty="0" err="1"/>
              <a:t>tableId</a:t>
            </a:r>
            <a:r>
              <a:rPr lang="en-US" sz="2400" dirty="0"/>
              <a:t>)</a:t>
            </a:r>
          </a:p>
          <a:p>
            <a:pPr marL="342900" indent="-342900">
              <a:buFontTx/>
              <a:buAutoNum type="arabicParenR"/>
            </a:pPr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/>
              <a:t>OS1 and OS2’s </a:t>
            </a:r>
            <a:r>
              <a:rPr lang="en-US" sz="2400" dirty="0" err="1"/>
              <a:t>onOrderChanged</a:t>
            </a:r>
            <a:r>
              <a:rPr lang="en-US" sz="2400" dirty="0"/>
              <a:t> method is fired.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3BAD84A-7E06-4E1B-8927-994A6D6619A7}"/>
              </a:ext>
            </a:extLst>
          </p:cNvPr>
          <p:cNvCxnSpPr>
            <a:stCxn id="19" idx="2"/>
            <a:endCxn id="18" idx="2"/>
          </p:cNvCxnSpPr>
          <p:nvPr/>
        </p:nvCxnSpPr>
        <p:spPr>
          <a:xfrm rot="5400000">
            <a:off x="3718203" y="4693764"/>
            <a:ext cx="12700" cy="118943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77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296</TotalTime>
  <Words>588</Words>
  <Application>Microsoft Office PowerPoint</Application>
  <PresentationFormat>Widescreen</PresentationFormat>
  <Paragraphs>146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Liew</dc:creator>
  <cp:lastModifiedBy>Sam Liew</cp:lastModifiedBy>
  <cp:revision>147</cp:revision>
  <dcterms:created xsi:type="dcterms:W3CDTF">2022-03-12T04:30:46Z</dcterms:created>
  <dcterms:modified xsi:type="dcterms:W3CDTF">2022-03-12T09:27:02Z</dcterms:modified>
</cp:coreProperties>
</file>