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5284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76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804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2163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5662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6880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049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023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492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716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06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89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292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605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705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997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044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url/startorde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AB1C0-5709-4A30-9F56-23A857CBF02A}"/>
              </a:ext>
            </a:extLst>
          </p:cNvPr>
          <p:cNvSpPr txBox="1"/>
          <p:nvPr/>
        </p:nvSpPr>
        <p:spPr>
          <a:xfrm>
            <a:off x="583095" y="498470"/>
            <a:ext cx="113836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Customers A/B/C arrives at restaurant/eatery (</a:t>
            </a:r>
            <a:r>
              <a:rPr lang="en-US" sz="2000" dirty="0" err="1"/>
              <a:t>eateryId</a:t>
            </a:r>
            <a:r>
              <a:rPr lang="en-US" sz="2000" dirty="0"/>
              <a:t> = 1).</a:t>
            </a:r>
          </a:p>
          <a:p>
            <a:endParaRPr lang="en-US" sz="2000" dirty="0"/>
          </a:p>
          <a:p>
            <a:r>
              <a:rPr lang="en-US" sz="2000" dirty="0"/>
              <a:t>All 3 customers sat on a table (</a:t>
            </a:r>
            <a:r>
              <a:rPr lang="en-US" sz="2000" dirty="0" err="1"/>
              <a:t>eateryTableId</a:t>
            </a:r>
            <a:r>
              <a:rPr lang="en-US" sz="2000" dirty="0"/>
              <a:t>=1).</a:t>
            </a:r>
          </a:p>
          <a:p>
            <a:endParaRPr lang="en-US" sz="2000" dirty="0"/>
          </a:p>
          <a:p>
            <a:r>
              <a:rPr lang="en-US" sz="2000" dirty="0"/>
              <a:t>They see a QR code on their table with the words “</a:t>
            </a:r>
            <a:r>
              <a:rPr lang="en-US" sz="2000" b="1" dirty="0"/>
              <a:t>Scan code to Order</a:t>
            </a:r>
            <a:r>
              <a:rPr lang="en-US" sz="2000" dirty="0"/>
              <a:t>”.</a:t>
            </a:r>
          </a:p>
          <a:p>
            <a:endParaRPr lang="en-US" sz="2000" dirty="0"/>
          </a:p>
          <a:p>
            <a:r>
              <a:rPr lang="en-MY" sz="2000" dirty="0"/>
              <a:t>All 3 customers scans the QR code and a site prompts.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MY" sz="2000" dirty="0"/>
              <a:t>Client sends a request (</a:t>
            </a:r>
            <a:r>
              <a:rPr lang="en-MY" sz="2000" dirty="0">
                <a:hlinkClick r:id="rId2"/>
              </a:rPr>
              <a:t>http://URL/startorder</a:t>
            </a:r>
            <a:r>
              <a:rPr lang="en-MY" sz="2000" dirty="0"/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MY" sz="2000" dirty="0"/>
              <a:t>Request contains both </a:t>
            </a:r>
            <a:r>
              <a:rPr lang="en-MY" sz="2000" dirty="0" err="1"/>
              <a:t>eateryId</a:t>
            </a:r>
            <a:r>
              <a:rPr lang="en-MY" sz="2000" dirty="0"/>
              <a:t> and </a:t>
            </a:r>
            <a:r>
              <a:rPr lang="en-MY" sz="2000" dirty="0" err="1"/>
              <a:t>eateryTableId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4007044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</TotalTime>
  <Words>74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Liew</dc:creator>
  <cp:lastModifiedBy>Sam Liew</cp:lastModifiedBy>
  <cp:revision>1</cp:revision>
  <dcterms:created xsi:type="dcterms:W3CDTF">2022-03-12T04:30:46Z</dcterms:created>
  <dcterms:modified xsi:type="dcterms:W3CDTF">2022-03-12T04:36:35Z</dcterms:modified>
</cp:coreProperties>
</file>