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689D-42EE-4305-8077-AD9034199CD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5142-FA50-4C44-81AF-ADB4B43B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ode.com/docs/development/java/install-java-on-ubuntu-16-0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Eclipe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Eclipe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Host machine: </a:t>
            </a:r>
          </a:p>
          <a:p>
            <a:pPr lvl="1"/>
            <a:r>
              <a:rPr lang="en-US" dirty="0" smtClean="0"/>
              <a:t>Ubuntu 14.04, 64-bit, Capacity: 60GB</a:t>
            </a:r>
          </a:p>
          <a:p>
            <a:r>
              <a:rPr lang="en-US" dirty="0" err="1" smtClean="0"/>
              <a:t>Eclipe</a:t>
            </a:r>
            <a:r>
              <a:rPr lang="en-US" dirty="0" smtClean="0"/>
              <a:t> tool: </a:t>
            </a:r>
            <a:r>
              <a:rPr lang="en-US" dirty="0" smtClean="0"/>
              <a:t>eclipse-cpp-luna-SR2-linux-gtk-x86_64.tar.gz</a:t>
            </a:r>
          </a:p>
          <a:p>
            <a:pPr marL="457200" lvl="1" indent="0">
              <a:buNone/>
            </a:pPr>
            <a:r>
              <a:rPr lang="en-US" sz="1900" dirty="0" err="1" smtClean="0"/>
              <a:t>wget</a:t>
            </a:r>
            <a:r>
              <a:rPr lang="en-US" sz="1900" dirty="0" smtClean="0"/>
              <a:t> http://ftp.jaist.ac.jp/pub/eclipse/technology/epp/downloads/release/luna/SR2/eclipse-cpp-luna-SR2-linux-gtk-x86_64.tar.gz</a:t>
            </a:r>
          </a:p>
          <a:p>
            <a:r>
              <a:rPr lang="en-US" altLang="ja-JP" dirty="0" smtClean="0"/>
              <a:t>Install </a:t>
            </a:r>
            <a:r>
              <a:rPr lang="en-US" altLang="ja-JP" dirty="0"/>
              <a:t>Oracle </a:t>
            </a:r>
            <a:r>
              <a:rPr lang="en-US" altLang="ja-JP" dirty="0" err="1" smtClean="0"/>
              <a:t>JDKPermalink</a:t>
            </a:r>
            <a:r>
              <a:rPr lang="en-US" altLang="ja-JP" dirty="0" smtClean="0"/>
              <a:t> for using </a:t>
            </a:r>
            <a:r>
              <a:rPr lang="en-US" altLang="ja-JP" dirty="0" err="1" smtClean="0"/>
              <a:t>Eclipe</a:t>
            </a:r>
            <a:r>
              <a:rPr lang="en-US" altLang="ja-JP" dirty="0" smtClean="0"/>
              <a:t> tool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sz="2400" dirty="0" err="1"/>
              <a:t>sudo</a:t>
            </a:r>
            <a:r>
              <a:rPr lang="en-US" altLang="ja-JP" sz="2400" dirty="0"/>
              <a:t> apt-get install software-properties-common</a:t>
            </a:r>
            <a:r>
              <a:rPr lang="en-US" sz="2400" dirty="0"/>
              <a:t> </a:t>
            </a:r>
          </a:p>
          <a:p>
            <a:pPr lvl="1"/>
            <a:r>
              <a:rPr lang="en-US" altLang="ja-JP" dirty="0" smtClean="0"/>
              <a:t>Add </a:t>
            </a:r>
            <a:r>
              <a:rPr lang="en-US" altLang="ja-JP" dirty="0"/>
              <a:t>the Java PPA: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</a:t>
            </a:r>
            <a:r>
              <a:rPr lang="en-US" altLang="ja-JP" dirty="0"/>
              <a:t>add-apt-repository ppa:webupd8team/java</a:t>
            </a:r>
            <a:r>
              <a:rPr lang="en-US" dirty="0" smtClean="0"/>
              <a:t> </a:t>
            </a:r>
          </a:p>
          <a:p>
            <a:pPr lvl="1"/>
            <a:r>
              <a:rPr lang="en-US" altLang="ja-JP" dirty="0"/>
              <a:t>Update the local package cache: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</a:t>
            </a:r>
            <a:r>
              <a:rPr lang="en-US" altLang="ja-JP" dirty="0"/>
              <a:t>apt-get update</a:t>
            </a:r>
            <a:r>
              <a:rPr lang="en-US" dirty="0" smtClean="0"/>
              <a:t> </a:t>
            </a:r>
          </a:p>
          <a:p>
            <a:pPr lvl="1"/>
            <a:r>
              <a:rPr lang="en-US" altLang="ja-JP" dirty="0"/>
              <a:t>Install the </a:t>
            </a:r>
            <a:r>
              <a:rPr lang="en-US" altLang="ja-JP" dirty="0" err="1"/>
              <a:t>metapackage</a:t>
            </a:r>
            <a:r>
              <a:rPr lang="en-US" altLang="ja-JP" dirty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</a:t>
            </a:r>
            <a:r>
              <a:rPr lang="en-US" altLang="ja-JP" dirty="0"/>
              <a:t>apt-get install oracle-java8-installer</a:t>
            </a:r>
            <a:r>
              <a:rPr lang="en-US" dirty="0" smtClean="0"/>
              <a:t> </a:t>
            </a:r>
          </a:p>
          <a:p>
            <a:pPr lvl="1"/>
            <a:r>
              <a:rPr lang="en-US" altLang="ja-JP" dirty="0"/>
              <a:t>Verify that Java and the Java compiler have been properly installed: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altLang="ja-JP" dirty="0" smtClean="0"/>
              <a:t>java </a:t>
            </a:r>
            <a:r>
              <a:rPr lang="en-US" altLang="ja-JP" dirty="0"/>
              <a:t>-version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altLang="ja-JP" dirty="0" err="1" smtClean="0"/>
              <a:t>javac</a:t>
            </a:r>
            <a:r>
              <a:rPr lang="en-US" altLang="ja-JP" dirty="0" smtClean="0"/>
              <a:t> </a:t>
            </a:r>
            <a:r>
              <a:rPr lang="en-US" altLang="ja-JP" dirty="0"/>
              <a:t>-version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Install Oracle </a:t>
            </a:r>
            <a:r>
              <a:rPr lang="en-US" altLang="ja-JP" dirty="0" err="1" smtClean="0"/>
              <a:t>JDKPermalink</a:t>
            </a:r>
            <a:r>
              <a:rPr lang="en-US" dirty="0" smtClean="0"/>
              <a:t> 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1716"/>
          </a:xfrm>
        </p:spPr>
        <p:txBody>
          <a:bodyPr>
            <a:normAutofit/>
          </a:bodyPr>
          <a:lstStyle/>
          <a:p>
            <a:r>
              <a:rPr lang="en-US" altLang="ja-JP" dirty="0"/>
              <a:t>Note: if error occur by limited download </a:t>
            </a:r>
            <a:r>
              <a:rPr lang="en-US" altLang="ja-JP" dirty="0" smtClean="0"/>
              <a:t>size, please edit </a:t>
            </a:r>
            <a:r>
              <a:rPr lang="en-US" altLang="ja-JP" dirty="0" err="1" smtClean="0"/>
              <a:t>apt.conf</a:t>
            </a:r>
            <a:r>
              <a:rPr lang="en-US" altLang="ja-JP" dirty="0" smtClean="0"/>
              <a:t> </a:t>
            </a:r>
            <a:r>
              <a:rPr lang="en-US" altLang="ja-JP" dirty="0"/>
              <a:t>at /</a:t>
            </a:r>
            <a:r>
              <a:rPr lang="en-US" altLang="ja-JP" dirty="0" err="1"/>
              <a:t>etc</a:t>
            </a:r>
            <a:r>
              <a:rPr lang="en-US" altLang="ja-JP" dirty="0"/>
              <a:t>/apt/</a:t>
            </a:r>
            <a:r>
              <a:rPr lang="en-US" altLang="ja-JP" dirty="0" err="1"/>
              <a:t>apt.conf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altLang="ja-JP" dirty="0" smtClean="0"/>
              <a:t>change </a:t>
            </a:r>
            <a:r>
              <a:rPr lang="en-US" altLang="ja-JP" dirty="0" err="1"/>
              <a:t>http_proxy</a:t>
            </a:r>
            <a:r>
              <a:rPr lang="en-US" altLang="ja-JP" dirty="0"/>
              <a:t> to ""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ja-JP" dirty="0" smtClean="0"/>
              <a:t>Reinstall </a:t>
            </a:r>
            <a:r>
              <a:rPr lang="en-US" altLang="ja-JP" dirty="0"/>
              <a:t>again: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</a:t>
            </a:r>
            <a:r>
              <a:rPr lang="en-US" altLang="ja-JP" dirty="0"/>
              <a:t>apt-get install oracle-java8-installer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Refer to:</a:t>
            </a:r>
          </a:p>
          <a:p>
            <a:pPr lvl="1"/>
            <a:r>
              <a:rPr lang="en-US" altLang="ja-JP" sz="1800" dirty="0">
                <a:hlinkClick r:id="rId2"/>
              </a:rPr>
              <a:t>https://www.linode.com/docs/development/java/install-java-on-ubuntu-16-04/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3018024"/>
            <a:ext cx="4181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-plugin in </a:t>
            </a:r>
            <a:r>
              <a:rPr lang="en-US" dirty="0" err="1" smtClean="0"/>
              <a:t>Eclipe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</a:t>
            </a:r>
          </a:p>
          <a:p>
            <a:pPr lvl="1"/>
            <a:r>
              <a:rPr lang="en-US" dirty="0" smtClean="0"/>
              <a:t>https://eclipsesource.com/blogs/tutorials/egit-tutorial/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Theme</vt:lpstr>
      <vt:lpstr>Eclipe setup</vt:lpstr>
      <vt:lpstr>Download Eclipe tool</vt:lpstr>
      <vt:lpstr>Install Oracle JDKPermalink  (tt)</vt:lpstr>
      <vt:lpstr>Install git-plugin in Eclipe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Eclipe setup</dc:title>
  <dc:creator>Nguyen Tan Thinh (FGA.AIS)</dc:creator>
  <cp:lastModifiedBy>Nguyen Tan Thinh (FGA.AIS)</cp:lastModifiedBy>
  <cp:revision>12</cp:revision>
  <dcterms:created xsi:type="dcterms:W3CDTF">2018-08-03T08:01:45Z</dcterms:created>
  <dcterms:modified xsi:type="dcterms:W3CDTF">2018-08-03T09:52:26Z</dcterms:modified>
</cp:coreProperties>
</file>