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57" r:id="rId5"/>
    <p:sldId id="269" r:id="rId6"/>
    <p:sldId id="272" r:id="rId7"/>
    <p:sldId id="271" r:id="rId8"/>
    <p:sldId id="273" r:id="rId9"/>
    <p:sldId id="270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BDE2-9AA5-9C42-9A19-D4075BCAFDDD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1F4-7EA6-4740-9FEA-D133DBD0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BDE2-9AA5-9C42-9A19-D4075BCAFDDD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1F4-7EA6-4740-9FEA-D133DBD0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BDE2-9AA5-9C42-9A19-D4075BCAFDDD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1F4-7EA6-4740-9FEA-D133DBD0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3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BDE2-9AA5-9C42-9A19-D4075BCAFDDD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1F4-7EA6-4740-9FEA-D133DBD0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BDE2-9AA5-9C42-9A19-D4075BCAFDDD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1F4-7EA6-4740-9FEA-D133DBD0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9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BDE2-9AA5-9C42-9A19-D4075BCAFDDD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1F4-7EA6-4740-9FEA-D133DBD0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BDE2-9AA5-9C42-9A19-D4075BCAFDDD}" type="datetimeFigureOut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1F4-7EA6-4740-9FEA-D133DBD0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BDE2-9AA5-9C42-9A19-D4075BCAFDDD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1F4-7EA6-4740-9FEA-D133DBD0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BDE2-9AA5-9C42-9A19-D4075BCAFDDD}" type="datetimeFigureOut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1F4-7EA6-4740-9FEA-D133DBD0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BDE2-9AA5-9C42-9A19-D4075BCAFDDD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1F4-7EA6-4740-9FEA-D133DBD0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BDE2-9AA5-9C42-9A19-D4075BCAFDDD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1F4-7EA6-4740-9FEA-D133DBD0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4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BDE2-9AA5-9C42-9A19-D4075BCAFDDD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91F4-7EA6-4740-9FEA-D133DBD0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换个角度看看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   约翰福音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1-21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0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你在未认识耶稣以前，有哪些对耶稣的评价和定位？</a:t>
            </a:r>
          </a:p>
          <a:p>
            <a:r>
              <a:rPr lang="en-US" dirty="0" smtClean="0"/>
              <a:t>耶稣对尼哥德慕的回应是否让你对耶稣有了新的认识？</a:t>
            </a:r>
          </a:p>
          <a:p>
            <a:r>
              <a:rPr lang="en-US" dirty="0" smtClean="0"/>
              <a:t>请基督徒分享，让你突破自己认知角度，重新认识耶稣的经历。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4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0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9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51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9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猜猜我是啥？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151" y="1504306"/>
            <a:ext cx="4695816" cy="45659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71699" y="6220357"/>
            <a:ext cx="463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来源：</a:t>
            </a:r>
            <a:r>
              <a:rPr lang="en-US" dirty="0" smtClean="0"/>
              <a:t>http://</a:t>
            </a:r>
            <a:r>
              <a:rPr lang="en-US" dirty="0" err="1" smtClean="0"/>
              <a:t>blog.udn.com</a:t>
            </a:r>
            <a:r>
              <a:rPr lang="en-US" dirty="0" smtClean="0"/>
              <a:t>/tomy41/17642002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1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猜猜我是啥？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82" y="1308179"/>
            <a:ext cx="4569705" cy="46990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71699" y="6220357"/>
            <a:ext cx="463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来源：</a:t>
            </a:r>
            <a:r>
              <a:rPr lang="en-US" dirty="0" smtClean="0"/>
              <a:t>http://</a:t>
            </a:r>
            <a:r>
              <a:rPr lang="en-US" dirty="0" err="1" smtClean="0"/>
              <a:t>blog.udn.com</a:t>
            </a:r>
            <a:r>
              <a:rPr lang="en-US" dirty="0" smtClean="0"/>
              <a:t>/tomy41/17642002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1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约翰福音3：1-21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TW" sz="1800" dirty="0"/>
              <a:t>1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有一个法利赛人，名叫尼哥</a:t>
            </a:r>
            <a:r>
              <a:rPr lang="zh-CN" altLang="en-US" sz="1800" dirty="0" smtClean="0"/>
              <a:t>德</a:t>
            </a:r>
            <a:r>
              <a:rPr lang="zh-TW" altLang="en-US" sz="1800" dirty="0" smtClean="0"/>
              <a:t>慕，是犹太人的官。 </a:t>
            </a:r>
            <a:endParaRPr lang="en-US" altLang="zh-TW" sz="1800" dirty="0" smtClean="0"/>
          </a:p>
          <a:p>
            <a:r>
              <a:rPr lang="en-US" altLang="zh-TW" sz="1800" dirty="0" smtClean="0"/>
              <a:t>2 </a:t>
            </a:r>
            <a:r>
              <a:rPr lang="zh-TW" altLang="en-US" sz="1800" dirty="0" smtClean="0"/>
              <a:t>这人夜里来见耶稣，说：“拉比，我们知道你是由神那里来做师傅的，因</a:t>
            </a:r>
            <a:endParaRPr lang="en-US" altLang="zh-TW" sz="1800" dirty="0" smtClean="0"/>
          </a:p>
          <a:p>
            <a:r>
              <a:rPr lang="zh-TW" altLang="en-US" sz="1800" dirty="0" smtClean="0"/>
              <a:t>为你所行的神迹，若没有神同在，无人能行。”</a:t>
            </a:r>
            <a:endParaRPr lang="en-US" altLang="zh-TW" sz="1800" dirty="0" smtClean="0"/>
          </a:p>
          <a:p>
            <a:r>
              <a:rPr lang="en-US" altLang="zh-TW" sz="1800" dirty="0" smtClean="0"/>
              <a:t>3 </a:t>
            </a:r>
            <a:r>
              <a:rPr lang="zh-TW" altLang="en-US" sz="1800" dirty="0" smtClean="0"/>
              <a:t>耶稣回答说：“我实实在在地告诉你：人若不重生，就不能见神的国。”</a:t>
            </a:r>
            <a:endParaRPr lang="en-US" altLang="zh-TW" sz="1800" dirty="0" smtClean="0"/>
          </a:p>
          <a:p>
            <a:r>
              <a:rPr lang="en-US" altLang="zh-TW" sz="1800" dirty="0" smtClean="0"/>
              <a:t>4 </a:t>
            </a:r>
            <a:r>
              <a:rPr lang="zh-TW" altLang="en-US" sz="1800" dirty="0" smtClean="0"/>
              <a:t>尼哥迪慕说：“人已经老了，如何能重生呢？岂能再进母腹生出来吗？”</a:t>
            </a:r>
            <a:endParaRPr lang="en-US" altLang="zh-TW" sz="1800" dirty="0" smtClean="0"/>
          </a:p>
          <a:p>
            <a:r>
              <a:rPr lang="en-US" altLang="zh-TW" sz="1800" dirty="0" smtClean="0"/>
              <a:t>5 </a:t>
            </a:r>
            <a:r>
              <a:rPr lang="zh-TW" altLang="en-US" sz="1800" dirty="0" smtClean="0"/>
              <a:t>耶稣说：“我实实在在地告诉你：人若不是从水和圣灵生的，就不能进神的国。 </a:t>
            </a:r>
            <a:endParaRPr lang="en-US" altLang="zh-TW" sz="1800" dirty="0" smtClean="0"/>
          </a:p>
          <a:p>
            <a:r>
              <a:rPr lang="en-US" altLang="zh-TW" sz="1800" dirty="0" smtClean="0"/>
              <a:t>6 </a:t>
            </a:r>
            <a:r>
              <a:rPr lang="zh-TW" altLang="en-US" sz="1800" dirty="0" smtClean="0"/>
              <a:t>从肉身生的就是肉身，从灵生的就是灵。 </a:t>
            </a:r>
            <a:endParaRPr lang="en-US" altLang="zh-TW" sz="1800" dirty="0" smtClean="0"/>
          </a:p>
          <a:p>
            <a:r>
              <a:rPr lang="en-US" altLang="zh-TW" sz="1800" dirty="0" smtClean="0"/>
              <a:t>7 </a:t>
            </a:r>
            <a:r>
              <a:rPr lang="zh-TW" altLang="en-US" sz="1800" dirty="0" smtClean="0"/>
              <a:t>我说你们必须重生，你不要以为稀奇。 </a:t>
            </a:r>
            <a:endParaRPr lang="en-US" altLang="zh-TW" sz="1800" dirty="0" smtClean="0"/>
          </a:p>
          <a:p>
            <a:r>
              <a:rPr lang="en-US" altLang="zh-TW" sz="1800" dirty="0" smtClean="0"/>
              <a:t>8 </a:t>
            </a:r>
            <a:r>
              <a:rPr lang="zh-TW" altLang="en-US" sz="1800" dirty="0" smtClean="0"/>
              <a:t>风随着意思吹，你听见风的响声，却不晓得从哪里来，往哪里去。凡从圣灵生的，也是如此。”</a:t>
            </a:r>
            <a:endParaRPr lang="en-US" altLang="zh-TW" sz="1800" dirty="0" smtClean="0"/>
          </a:p>
          <a:p>
            <a:r>
              <a:rPr lang="en-US" altLang="zh-TW" sz="1800" dirty="0" smtClean="0"/>
              <a:t>9 </a:t>
            </a:r>
            <a:r>
              <a:rPr lang="zh-TW" altLang="en-US" sz="1800" dirty="0" smtClean="0"/>
              <a:t>尼哥迪慕问他说：“怎能有这事呢？” </a:t>
            </a:r>
            <a:endParaRPr lang="en-US" altLang="zh-TW" sz="1800" dirty="0" smtClean="0"/>
          </a:p>
          <a:p>
            <a:r>
              <a:rPr lang="en-US" altLang="zh-TW" sz="1800" dirty="0" smtClean="0"/>
              <a:t>10 </a:t>
            </a:r>
            <a:r>
              <a:rPr lang="zh-TW" altLang="en-US" sz="1800" dirty="0" smtClean="0"/>
              <a:t>耶稣回答说：“你是以色列人的先生，还不明白这事吗？ </a:t>
            </a:r>
            <a:endParaRPr lang="en-US" altLang="zh-TW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760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约翰福音3：1-21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sz="4500" dirty="0" smtClean="0"/>
              <a:t>11 </a:t>
            </a:r>
            <a:r>
              <a:rPr lang="zh-TW" altLang="en-US" sz="4500" dirty="0" smtClean="0"/>
              <a:t>我实实在在地告诉你：我们所说的是我们知道的，我们所见证的是我们见</a:t>
            </a:r>
            <a:endParaRPr lang="en-US" altLang="zh-TW" sz="4500" dirty="0"/>
          </a:p>
          <a:p>
            <a:r>
              <a:rPr lang="zh-TW" altLang="en-US" sz="4500" dirty="0" smtClean="0"/>
              <a:t>过的，你们却不领受我们的见证。 </a:t>
            </a:r>
            <a:endParaRPr lang="en-US" altLang="zh-TW" sz="4500" dirty="0" smtClean="0"/>
          </a:p>
          <a:p>
            <a:r>
              <a:rPr lang="en-US" altLang="zh-TW" sz="4500" dirty="0" smtClean="0"/>
              <a:t>12 </a:t>
            </a:r>
            <a:r>
              <a:rPr lang="zh-TW" altLang="en-US" sz="4500" dirty="0" smtClean="0"/>
              <a:t>我对你们说地上的事，你们尚且不信，若说天上的事，如何能信呢？ </a:t>
            </a:r>
            <a:endParaRPr lang="en-US" altLang="zh-TW" sz="4500" dirty="0" smtClean="0"/>
          </a:p>
          <a:p>
            <a:r>
              <a:rPr lang="en-US" altLang="zh-TW" sz="4500" dirty="0" smtClean="0"/>
              <a:t>13 </a:t>
            </a:r>
            <a:r>
              <a:rPr lang="zh-TW" altLang="en-US" sz="4500" dirty="0" smtClean="0"/>
              <a:t>除了从天降下仍旧在天的人子，没有人升过天。 </a:t>
            </a:r>
            <a:endParaRPr lang="en-US" altLang="zh-TW" sz="4500" dirty="0" smtClean="0"/>
          </a:p>
          <a:p>
            <a:r>
              <a:rPr lang="en-US" altLang="zh-TW" sz="4500" dirty="0" smtClean="0"/>
              <a:t>14 </a:t>
            </a:r>
            <a:r>
              <a:rPr lang="zh-TW" altLang="en-US" sz="4500" dirty="0" smtClean="0"/>
              <a:t>摩西在旷野怎样举蛇，人子也必照样被举起来， </a:t>
            </a:r>
            <a:endParaRPr lang="en-US" altLang="zh-TW" sz="4500" dirty="0" smtClean="0"/>
          </a:p>
          <a:p>
            <a:r>
              <a:rPr lang="en-US" altLang="zh-TW" sz="4500" dirty="0" smtClean="0"/>
              <a:t>15 </a:t>
            </a:r>
            <a:r>
              <a:rPr lang="zh-TW" altLang="en-US" sz="4500" dirty="0" smtClean="0"/>
              <a:t>叫一切信他的都得永生。</a:t>
            </a:r>
          </a:p>
          <a:p>
            <a:r>
              <a:rPr lang="en-US" altLang="zh-TW" sz="4500" dirty="0" smtClean="0"/>
              <a:t>16 “</a:t>
            </a:r>
            <a:r>
              <a:rPr lang="zh-TW" altLang="en-US" sz="4500" dirty="0" smtClean="0"/>
              <a:t>神爱世人，甚至将他的独生子赐给他们，叫一切信他的不致灭亡，反得永生。 </a:t>
            </a:r>
            <a:endParaRPr lang="en-US" altLang="zh-TW" sz="4500" dirty="0" smtClean="0"/>
          </a:p>
          <a:p>
            <a:r>
              <a:rPr lang="en-US" altLang="zh-TW" sz="4500" dirty="0" smtClean="0"/>
              <a:t>17 </a:t>
            </a:r>
            <a:r>
              <a:rPr lang="zh-TW" altLang="en-US" sz="4500" dirty="0" smtClean="0"/>
              <a:t>因为神差他的儿子降世，不是要定世人的罪，乃是要叫世人因他得救。</a:t>
            </a:r>
            <a:endParaRPr lang="en-US" altLang="zh-TW" sz="4500" dirty="0" smtClean="0"/>
          </a:p>
          <a:p>
            <a:r>
              <a:rPr lang="en-US" altLang="zh-TW" sz="4500" dirty="0" smtClean="0"/>
              <a:t>18 </a:t>
            </a:r>
            <a:r>
              <a:rPr lang="zh-TW" altLang="en-US" sz="4500" dirty="0" smtClean="0"/>
              <a:t>信他的人不被定罪，不信的人罪已经定了，因为他不信神独生子的名。</a:t>
            </a:r>
          </a:p>
          <a:p>
            <a:r>
              <a:rPr lang="en-US" altLang="zh-TW" sz="4500" dirty="0" smtClean="0"/>
              <a:t>19 “</a:t>
            </a:r>
            <a:r>
              <a:rPr lang="zh-TW" altLang="en-US" sz="4500" dirty="0" smtClean="0"/>
              <a:t>光来到世间，世人因自己的行为是恶的，不爱光倒爱黑暗，定他们的罪就</a:t>
            </a:r>
            <a:endParaRPr lang="en-US" altLang="zh-TW" sz="4500" dirty="0" smtClean="0"/>
          </a:p>
          <a:p>
            <a:r>
              <a:rPr lang="zh-TW" altLang="en-US" sz="4500" dirty="0" smtClean="0"/>
              <a:t>是在此。 </a:t>
            </a:r>
            <a:endParaRPr lang="en-US" altLang="zh-TW" sz="4500" dirty="0" smtClean="0"/>
          </a:p>
          <a:p>
            <a:r>
              <a:rPr lang="en-US" altLang="zh-TW" sz="4500" dirty="0" smtClean="0"/>
              <a:t>20 </a:t>
            </a:r>
            <a:r>
              <a:rPr lang="zh-TW" altLang="en-US" sz="4500" dirty="0" smtClean="0"/>
              <a:t>凡作恶的便恨光，并不来就光，恐怕他的行为受责备； </a:t>
            </a:r>
            <a:endParaRPr lang="en-US" altLang="zh-TW" sz="4500" dirty="0" smtClean="0"/>
          </a:p>
          <a:p>
            <a:r>
              <a:rPr lang="en-US" altLang="zh-TW" sz="4500" dirty="0" smtClean="0"/>
              <a:t>21 </a:t>
            </a:r>
            <a:r>
              <a:rPr lang="zh-TW" altLang="en-US" sz="4500" dirty="0" smtClean="0"/>
              <a:t>但行真理的必来就光，要显明他所行的是靠神而行。”</a:t>
            </a:r>
            <a:endParaRPr lang="en-US" sz="4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约翰福音3：1-21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何人</a:t>
            </a:r>
          </a:p>
          <a:p>
            <a:r>
              <a:rPr lang="en-US" dirty="0" smtClean="0"/>
              <a:t>何时</a:t>
            </a:r>
            <a:endParaRPr lang="en-US" dirty="0"/>
          </a:p>
          <a:p>
            <a:r>
              <a:rPr lang="zh-CN" altLang="en-US" dirty="0" smtClean="0"/>
              <a:t>何事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54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约翰福音3：1-21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第一节</a:t>
            </a:r>
            <a:r>
              <a:rPr lang="en-US" dirty="0" smtClean="0"/>
              <a:t>的描述中，尼哥德慕是一个什么身份的人？</a:t>
            </a:r>
          </a:p>
          <a:p>
            <a:r>
              <a:rPr lang="en-US" dirty="0" smtClean="0"/>
              <a:t>尼哥德慕什么时候来见耶稣？为什么这个时候来见？</a:t>
            </a:r>
          </a:p>
          <a:p>
            <a:r>
              <a:rPr lang="en-US" dirty="0" smtClean="0"/>
              <a:t>从第二节经文中，尼哥德慕对耶稣的认识有哪些？</a:t>
            </a:r>
          </a:p>
          <a:p>
            <a:r>
              <a:rPr lang="en-US" dirty="0" smtClean="0"/>
              <a:t>第三节中耶稣为什么答非所问？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约翰福音3：1-21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BBE0E3"/>
            </a:solidFill>
          </a:ln>
        </p:spPr>
        <p:txBody>
          <a:bodyPr/>
          <a:lstStyle/>
          <a:p>
            <a:r>
              <a:rPr lang="en-US" dirty="0" smtClean="0"/>
              <a:t>第四节中，尼哥德慕认为人不能重生的原因是什么?</a:t>
            </a:r>
          </a:p>
          <a:p>
            <a:r>
              <a:rPr lang="en-US" dirty="0" smtClean="0"/>
              <a:t>尼哥德慕</a:t>
            </a:r>
            <a:r>
              <a:rPr lang="zh-CN" altLang="en-US" dirty="0" smtClean="0"/>
              <a:t>是从什么角度看待重生的？</a:t>
            </a:r>
            <a:endParaRPr lang="en-US" altLang="zh-CN" dirty="0" smtClean="0"/>
          </a:p>
          <a:p>
            <a:r>
              <a:rPr lang="zh-CN" altLang="en-US" dirty="0" smtClean="0"/>
              <a:t>耶稣是如何回答重生这个问题的？</a:t>
            </a:r>
            <a:endParaRPr lang="en-US" altLang="zh-CN" dirty="0" smtClean="0"/>
          </a:p>
          <a:p>
            <a:r>
              <a:rPr lang="zh-CN" altLang="en-US" dirty="0" smtClean="0"/>
              <a:t>第八节中提到“</a:t>
            </a:r>
            <a:r>
              <a:rPr lang="zh-TW" altLang="en-US" dirty="0" smtClean="0"/>
              <a:t>风随着意思吹，你听见风的响声，却不晓得从哪里来，往哪里去。凡从圣灵生的，也是如此。</a:t>
            </a:r>
            <a:r>
              <a:rPr lang="zh-CN" altLang="en-US" dirty="0" smtClean="0"/>
              <a:t>”从这句话中如何明了重生？</a:t>
            </a:r>
            <a:r>
              <a:rPr lang="en-US" altLang="zh-CN" dirty="0" smtClean="0"/>
              <a:t>	</a:t>
            </a:r>
          </a:p>
          <a:p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约翰福音3：1-21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11节耶稣说尼哥德慕和法利赛人不接受耶稣见证的原因是什么？</a:t>
            </a:r>
          </a:p>
          <a:p>
            <a:r>
              <a:rPr lang="en-US" dirty="0" smtClean="0"/>
              <a:t>12节中的对比“天上的事”和“地上的事”跟认识耶稣有什么关系？</a:t>
            </a:r>
          </a:p>
          <a:p>
            <a:r>
              <a:rPr lang="en-US" dirty="0" err="1" smtClean="0"/>
              <a:t>摩西在旷野举蛇的故事是什么？这与“人子照样被举起来”有什么关系</a:t>
            </a:r>
            <a:r>
              <a:rPr lang="en-US" dirty="0" smtClean="0"/>
              <a:t>？</a:t>
            </a:r>
          </a:p>
          <a:p>
            <a:r>
              <a:rPr lang="en-US" dirty="0" smtClean="0"/>
              <a:t>耶稣说自己来的目的是什么？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578</Words>
  <Application>Microsoft Macintosh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换个角度看看</vt:lpstr>
      <vt:lpstr>猜猜我是啥？</vt:lpstr>
      <vt:lpstr>猜猜我是啥？</vt:lpstr>
      <vt:lpstr>约翰福音3：1-21</vt:lpstr>
      <vt:lpstr>约翰福音3：1-21</vt:lpstr>
      <vt:lpstr>约翰福音3：1-21</vt:lpstr>
      <vt:lpstr>约翰福音3：1-21</vt:lpstr>
      <vt:lpstr>约翰福音3：1-21</vt:lpstr>
      <vt:lpstr>约翰福音3：1-21</vt:lpstr>
      <vt:lpstr>小组讨论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换个角度看看</dc:title>
  <dc:creator>Long Cheng</dc:creator>
  <cp:lastModifiedBy>Long Cheng</cp:lastModifiedBy>
  <cp:revision>11</cp:revision>
  <dcterms:created xsi:type="dcterms:W3CDTF">2015-10-02T16:52:56Z</dcterms:created>
  <dcterms:modified xsi:type="dcterms:W3CDTF">2015-10-02T21:33:10Z</dcterms:modified>
</cp:coreProperties>
</file>