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88" r:id="rId2"/>
    <p:sldId id="725" r:id="rId3"/>
    <p:sldId id="723" r:id="rId4"/>
    <p:sldId id="740" r:id="rId5"/>
    <p:sldId id="743" r:id="rId6"/>
    <p:sldId id="742" r:id="rId7"/>
    <p:sldId id="744" r:id="rId8"/>
    <p:sldId id="741" r:id="rId9"/>
    <p:sldId id="745" r:id="rId10"/>
    <p:sldId id="746" r:id="rId11"/>
    <p:sldId id="747" r:id="rId12"/>
    <p:sldId id="748" r:id="rId13"/>
    <p:sldId id="749" r:id="rId14"/>
    <p:sldId id="750" r:id="rId15"/>
    <p:sldId id="751" r:id="rId16"/>
    <p:sldId id="752" r:id="rId1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123" d="100"/>
          <a:sy n="123" d="100"/>
        </p:scale>
        <p:origin x="-112" y="-5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DB074A-A102-5547-B732-0C0AB4C81A11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40AC4-DE07-574D-8FA4-25C3EF4F9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587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239AD10-0AC5-0A46-8E25-49D5B865BD66}" type="datetime1">
              <a:rPr lang="en-US"/>
              <a:pPr>
                <a:defRPr/>
              </a:pPr>
              <a:t>10/24/15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A8F4614-3235-2240-B524-6853D700FF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853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ＭＳ Ｐゴシック" pitchFamily="-111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45D7BDB-6BB3-6D49-8B43-4191785A4116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AF9E6D9-D932-574A-81CC-70542B697A54}" type="slidenum">
              <a:rPr lang="en-US" sz="1200"/>
              <a:pPr eaLnBrk="1" hangingPunct="1"/>
              <a:t>10</a:t>
            </a:fld>
            <a:endParaRPr 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AF9E6D9-D932-574A-81CC-70542B697A54}" type="slidenum">
              <a:rPr lang="en-US" sz="1200"/>
              <a:pPr eaLnBrk="1" hangingPunct="1"/>
              <a:t>11</a:t>
            </a:fld>
            <a:endParaRPr 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AF9E6D9-D932-574A-81CC-70542B697A54}" type="slidenum">
              <a:rPr lang="en-US" sz="1200"/>
              <a:pPr eaLnBrk="1" hangingPunct="1"/>
              <a:t>12</a:t>
            </a:fld>
            <a:endParaRPr lang="en-US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AF9E6D9-D932-574A-81CC-70542B697A54}" type="slidenum">
              <a:rPr lang="en-US" sz="1200"/>
              <a:pPr eaLnBrk="1" hangingPunct="1"/>
              <a:t>13</a:t>
            </a:fld>
            <a:endParaRPr lang="en-US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AF9E6D9-D932-574A-81CC-70542B697A54}" type="slidenum">
              <a:rPr lang="en-US" sz="1200"/>
              <a:pPr eaLnBrk="1" hangingPunct="1"/>
              <a:t>14</a:t>
            </a:fld>
            <a:endParaRPr lang="en-US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AF9E6D9-D932-574A-81CC-70542B697A54}" type="slidenum">
              <a:rPr lang="en-US" sz="1200"/>
              <a:pPr eaLnBrk="1" hangingPunct="1"/>
              <a:t>15</a:t>
            </a:fld>
            <a:endParaRPr lang="en-US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AF9E6D9-D932-574A-81CC-70542B697A54}" type="slidenum">
              <a:rPr lang="en-US" sz="1200"/>
              <a:pPr eaLnBrk="1" hangingPunct="1"/>
              <a:t>16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AF9E6D9-D932-574A-81CC-70542B697A54}" type="slidenum">
              <a:rPr lang="en-US" sz="1200"/>
              <a:pPr eaLnBrk="1" hangingPunct="1"/>
              <a:t>2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AF9E6D9-D932-574A-81CC-70542B697A54}" type="slidenum">
              <a:rPr lang="en-US" sz="1200"/>
              <a:pPr eaLnBrk="1" hangingPunct="1"/>
              <a:t>3</a:t>
            </a:fld>
            <a:endParaRPr 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AF9E6D9-D932-574A-81CC-70542B697A54}" type="slidenum">
              <a:rPr lang="en-US" sz="1200"/>
              <a:pPr eaLnBrk="1" hangingPunct="1"/>
              <a:t>4</a:t>
            </a:fld>
            <a:endParaRPr 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AF9E6D9-D932-574A-81CC-70542B697A54}" type="slidenum">
              <a:rPr lang="en-US" sz="1200"/>
              <a:pPr eaLnBrk="1" hangingPunct="1"/>
              <a:t>5</a:t>
            </a:fld>
            <a:endParaRPr 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AF9E6D9-D932-574A-81CC-70542B697A54}" type="slidenum">
              <a:rPr lang="en-US" sz="1200"/>
              <a:pPr eaLnBrk="1" hangingPunct="1"/>
              <a:t>6</a:t>
            </a:fld>
            <a:endParaRPr 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AF9E6D9-D932-574A-81CC-70542B697A54}" type="slidenum">
              <a:rPr lang="en-US" sz="1200"/>
              <a:pPr eaLnBrk="1" hangingPunct="1"/>
              <a:t>7</a:t>
            </a:fld>
            <a:endParaRPr 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AF9E6D9-D932-574A-81CC-70542B697A54}" type="slidenum">
              <a:rPr lang="en-US" sz="1200"/>
              <a:pPr eaLnBrk="1" hangingPunct="1"/>
              <a:t>8</a:t>
            </a:fld>
            <a:endParaRPr 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AF9E6D9-D932-574A-81CC-70542B697A54}" type="slidenum">
              <a:rPr lang="en-US" sz="1200"/>
              <a:pPr eaLnBrk="1" hangingPunct="1"/>
              <a:t>9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EFA2BD-B3C8-0F4B-9531-A8A67ABF8D86}" type="datetime1">
              <a:rPr lang="en-US"/>
              <a:pPr>
                <a:defRPr/>
              </a:pPr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8013C2-73B5-C74A-9EF7-34FBC5DC7F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855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BEDCBB-41D2-164D-BDE5-D0F7FA8FFF3A}" type="datetime1">
              <a:rPr lang="en-US"/>
              <a:pPr>
                <a:defRPr/>
              </a:pPr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53CCB-F93F-3B4F-81B9-5B5117C217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21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685A0-05DC-504E-8E8A-F9F92B267FD0}" type="datetime1">
              <a:rPr lang="en-US"/>
              <a:pPr>
                <a:defRPr/>
              </a:pPr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31581B-4128-B448-AD1C-FBC3396826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73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BB2701-8A0A-1646-9C94-A85CFB1532C2}" type="datetime1">
              <a:rPr lang="en-US"/>
              <a:pPr>
                <a:defRPr/>
              </a:pPr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34CDE1-5F5D-594F-8786-2618BF3E4F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66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6BD4D8-AB77-E649-BDC9-CF1A4FE8A420}" type="datetime1">
              <a:rPr lang="en-US"/>
              <a:pPr>
                <a:defRPr/>
              </a:pPr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79B1B-302E-A542-8C85-DF867A3310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77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6F642E-4E69-A648-B1C5-A2C0B4F5A40E}" type="datetime1">
              <a:rPr lang="en-US"/>
              <a:pPr>
                <a:defRPr/>
              </a:pPr>
              <a:t>10/24/15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7CA71-89B1-D84F-B131-BD53B84755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36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428347-AD19-FC4D-BCF6-DF38476FA1D0}" type="datetime1">
              <a:rPr lang="en-US"/>
              <a:pPr>
                <a:defRPr/>
              </a:pPr>
              <a:t>10/24/15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42CCDF-B1FE-1240-B2DB-8123D4C324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0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5C16F6-FD19-7147-A389-E63402933248}" type="datetime1">
              <a:rPr lang="en-US"/>
              <a:pPr>
                <a:defRPr/>
              </a:pPr>
              <a:t>10/24/15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E33FF-EED5-3748-AE41-BFE74CDDC4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04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3D9589-90B9-0043-9493-B9D4335045FC}" type="datetime1">
              <a:rPr lang="en-US"/>
              <a:pPr>
                <a:defRPr/>
              </a:pPr>
              <a:t>10/24/15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44D56-CCDC-5043-990C-87232785E8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4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A2BBCC-E9F3-6B42-AD99-3F1F1E34806D}" type="datetime1">
              <a:rPr lang="en-US"/>
              <a:pPr>
                <a:defRPr/>
              </a:pPr>
              <a:t>10/24/15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FF5C2-7873-E249-951E-08983063C1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69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15E07-6FB0-6D48-AAA2-F9254621FDFB}" type="datetime1">
              <a:rPr lang="en-US"/>
              <a:pPr>
                <a:defRPr/>
              </a:pPr>
              <a:t>10/24/15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F845A0-DB01-D04E-AB44-A504F1D9F2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18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820550E5-4F8B-534C-B07D-8F6617E12BC0}" type="datetime1">
              <a:rPr lang="en-US"/>
              <a:pPr>
                <a:defRPr/>
              </a:pPr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69F71E16-67DE-CD47-A323-E73F775CE0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8" descr="Hands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99" b="7956"/>
          <a:stretch>
            <a:fillRect/>
          </a:stretch>
        </p:blipFill>
        <p:spPr bwMode="auto">
          <a:xfrm>
            <a:off x="3175" y="0"/>
            <a:ext cx="9140825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990600" y="312137"/>
            <a:ext cx="7162800" cy="707886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zh-CN" alt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charset="0"/>
              </a:rPr>
              <a:t>更</a:t>
            </a:r>
            <a:r>
              <a:rPr lang="en-US" altLang="zh-C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charset="0"/>
              </a:rPr>
              <a:t>  </a:t>
            </a:r>
            <a:r>
              <a:rPr lang="zh-CN" alt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charset="0"/>
              </a:rPr>
              <a:t>建</a:t>
            </a:r>
            <a:r>
              <a:rPr lang="en-US" altLang="zh-C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charset="0"/>
              </a:rPr>
              <a:t>  </a:t>
            </a:r>
            <a:r>
              <a:rPr lang="zh-CN" alt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charset="0"/>
              </a:rPr>
              <a:t>壮</a:t>
            </a:r>
            <a:r>
              <a:rPr lang="en-US" altLang="zh-C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charset="0"/>
              </a:rPr>
              <a:t>  </a:t>
            </a:r>
            <a:r>
              <a:rPr lang="zh-CN" alt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charset="0"/>
              </a:rPr>
              <a:t>的</a:t>
            </a:r>
            <a:r>
              <a:rPr lang="en-US" altLang="zh-C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charset="0"/>
              </a:rPr>
              <a:t>  </a:t>
            </a:r>
            <a:r>
              <a:rPr lang="zh-CN" alt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charset="0"/>
              </a:rPr>
              <a:t>群</a:t>
            </a:r>
            <a:r>
              <a:rPr lang="en-US" altLang="zh-C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charset="0"/>
              </a:rPr>
              <a:t>  </a:t>
            </a:r>
            <a:r>
              <a:rPr lang="zh-CN" alt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charset="0"/>
              </a:rPr>
              <a:t>体</a:t>
            </a:r>
            <a:endParaRPr lang="en-US" sz="4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12" descr="Hand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34174"/>
            <a:ext cx="9174163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1" descr="Hands.jpg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71"/>
          <a:stretch/>
        </p:blipFill>
        <p:spPr>
          <a:xfrm>
            <a:off x="0" y="0"/>
            <a:ext cx="9173947" cy="1326008"/>
          </a:xfrm>
          <a:prstGeom prst="rect">
            <a:avLst/>
          </a:prstGeom>
        </p:spPr>
      </p:pic>
      <p:pic>
        <p:nvPicPr>
          <p:cNvPr id="24" name="Picture 23" descr="Hands.jpg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71"/>
          <a:stretch/>
        </p:blipFill>
        <p:spPr>
          <a:xfrm>
            <a:off x="0" y="5531992"/>
            <a:ext cx="9173947" cy="1326008"/>
          </a:xfrm>
          <a:prstGeom prst="rect">
            <a:avLst/>
          </a:prstGeom>
        </p:spPr>
      </p:pic>
      <p:sp>
        <p:nvSpPr>
          <p:cNvPr id="14341" name="TextBox 25"/>
          <p:cNvSpPr txBox="1">
            <a:spLocks noChangeArrowheads="1"/>
          </p:cNvSpPr>
          <p:nvPr/>
        </p:nvSpPr>
        <p:spPr bwMode="auto">
          <a:xfrm>
            <a:off x="127000" y="1447800"/>
            <a:ext cx="8839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zh-TW" altLang="en-US" sz="4400" b="1" dirty="0" smtClean="0">
                <a:solidFill>
                  <a:srgbClr val="0000FF"/>
                </a:solidFill>
                <a:latin typeface="DFKaiShu-GB5"/>
                <a:ea typeface="DFKaiShu-GB5"/>
                <a:cs typeface="DFKaiShu-GB5"/>
              </a:rPr>
              <a:t>更健壯的群體</a:t>
            </a:r>
            <a:r>
              <a:rPr lang="en-US" altLang="zh-TW" sz="4400" b="1" dirty="0" smtClean="0">
                <a:solidFill>
                  <a:srgbClr val="0000FF"/>
                </a:solidFill>
                <a:latin typeface="DFKaiShu-GB5"/>
                <a:ea typeface="DFKaiShu-GB5"/>
                <a:cs typeface="DFKaiShu-GB5"/>
              </a:rPr>
              <a:t>           </a:t>
            </a:r>
            <a:r>
              <a:rPr lang="zh-TW" altLang="en-US" sz="3200" dirty="0" smtClean="0">
                <a:solidFill>
                  <a:srgbClr val="0000FF"/>
                </a:solidFill>
                <a:latin typeface="DFKaiShu-GB5"/>
                <a:ea typeface="DFKaiShu-GB5"/>
                <a:cs typeface="DFKaiShu-GB5"/>
              </a:rPr>
              <a:t>講道</a:t>
            </a:r>
            <a:r>
              <a:rPr lang="zh-CN" altLang="en-US" sz="3200" dirty="0" smtClean="0">
                <a:solidFill>
                  <a:srgbClr val="0000FF"/>
                </a:solidFill>
                <a:latin typeface="DFKaiShu-GB5"/>
                <a:ea typeface="DFKaiShu-GB5"/>
                <a:cs typeface="DFKaiShu-GB5"/>
              </a:rPr>
              <a:t>系列</a:t>
            </a:r>
            <a:r>
              <a:rPr lang="en-US" altLang="zh-CN" sz="3200" dirty="0" smtClean="0">
                <a:solidFill>
                  <a:srgbClr val="0000FF"/>
                </a:solidFill>
                <a:latin typeface="DFKaiShu-GB5"/>
                <a:ea typeface="DFKaiShu-GB5"/>
                <a:cs typeface="DFKaiShu-GB5"/>
              </a:rPr>
              <a:t>40</a:t>
            </a:r>
            <a:endParaRPr lang="en-US" sz="3200" dirty="0">
              <a:solidFill>
                <a:srgbClr val="0000FF"/>
              </a:solidFill>
              <a:latin typeface="DFKaiShu-GB5"/>
              <a:ea typeface="DFKaiShu-GB5"/>
              <a:cs typeface="DFKaiShu-GB5"/>
            </a:endParaRPr>
          </a:p>
        </p:txBody>
      </p:sp>
      <p:sp>
        <p:nvSpPr>
          <p:cNvPr id="14342" name="TextBox 27"/>
          <p:cNvSpPr txBox="1">
            <a:spLocks noChangeArrowheads="1"/>
          </p:cNvSpPr>
          <p:nvPr/>
        </p:nvSpPr>
        <p:spPr bwMode="auto">
          <a:xfrm>
            <a:off x="149225" y="4200557"/>
            <a:ext cx="88392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zh-TW" altLang="en-US" sz="4800" b="1" dirty="0" smtClean="0">
                <a:latin typeface="DFPKaiShu-GB5"/>
                <a:ea typeface="DFPKaiShu-GB5"/>
                <a:cs typeface="DFPKaiShu-GB5"/>
              </a:rPr>
              <a:t>奉獻的真諦</a:t>
            </a:r>
            <a:r>
              <a:rPr lang="en-US" altLang="zh-TW" sz="4800" b="1" dirty="0" smtClean="0">
                <a:latin typeface="DFPKaiShu-GB5"/>
                <a:ea typeface="DFPKaiShu-GB5"/>
                <a:cs typeface="DFPKaiShu-GB5"/>
              </a:rPr>
              <a:t>(</a:t>
            </a:r>
            <a:r>
              <a:rPr lang="zh-TW" altLang="en-US" sz="4800" b="1" dirty="0" smtClean="0">
                <a:latin typeface="DFPKaiShu-GB5"/>
                <a:ea typeface="DFPKaiShu-GB5"/>
                <a:cs typeface="DFPKaiShu-GB5"/>
              </a:rPr>
              <a:t>二</a:t>
            </a:r>
            <a:r>
              <a:rPr lang="en-US" altLang="zh-TW" sz="4800" b="1" dirty="0" smtClean="0">
                <a:latin typeface="DFPKaiShu-GB5"/>
                <a:ea typeface="DFPKaiShu-GB5"/>
                <a:cs typeface="DFPKaiShu-GB5"/>
              </a:rPr>
              <a:t>)</a:t>
            </a:r>
            <a:r>
              <a:rPr lang="en-US" sz="4800" dirty="0" smtClean="0"/>
              <a:t> </a:t>
            </a:r>
            <a:endParaRPr lang="en-US" altLang="zh-TW" sz="4800" b="1" dirty="0">
              <a:latin typeface="DFPKaiShu-GB5"/>
              <a:ea typeface="DFPKaiShu-GB5"/>
              <a:cs typeface="DFPKaiShu-GB5"/>
            </a:endParaRPr>
          </a:p>
          <a:p>
            <a:pPr algn="ctr" eaLnBrk="1" hangingPunct="1"/>
            <a:r>
              <a:rPr lang="en-US" altLang="zh-CN" sz="3200" b="1" dirty="0" smtClean="0">
                <a:latin typeface="DFKaiShu-GB5"/>
                <a:ea typeface="DFKaiShu-GB5"/>
                <a:cs typeface="DFKaiShu-GB5"/>
              </a:rPr>
              <a:t> </a:t>
            </a:r>
            <a:r>
              <a:rPr lang="zh-CN" altLang="en-US" sz="3200" b="1" dirty="0">
                <a:latin typeface="DFKaiShu-GB5"/>
                <a:ea typeface="DFKaiShu-GB5"/>
                <a:cs typeface="DFKaiShu-GB5"/>
              </a:rPr>
              <a:t>哥林</a:t>
            </a:r>
            <a:r>
              <a:rPr lang="zh-CN" altLang="en-US" sz="3200" b="1" dirty="0" smtClean="0">
                <a:latin typeface="DFKaiShu-GB5"/>
                <a:ea typeface="DFKaiShu-GB5"/>
                <a:cs typeface="DFKaiShu-GB5"/>
              </a:rPr>
              <a:t>多</a:t>
            </a:r>
            <a:r>
              <a:rPr lang="zh-TW" altLang="en-US" sz="3200" b="1" dirty="0" smtClean="0">
                <a:latin typeface="DFKaiShu-GB5"/>
                <a:ea typeface="DFKaiShu-GB5"/>
                <a:cs typeface="DFKaiShu-GB5"/>
              </a:rPr>
              <a:t>後書</a:t>
            </a:r>
            <a:r>
              <a:rPr lang="en-US" altLang="zh-CN" sz="3200" b="1" dirty="0" smtClean="0">
                <a:latin typeface="DFKaiShu-GB5"/>
                <a:ea typeface="DFKaiShu-GB5"/>
                <a:cs typeface="DFKaiShu-GB5"/>
              </a:rPr>
              <a:t> </a:t>
            </a:r>
            <a:r>
              <a:rPr lang="en-US" altLang="zh-CN" sz="3200" b="1" dirty="0">
                <a:latin typeface="DFKaiShu-GB5"/>
                <a:ea typeface="DFKaiShu-GB5"/>
                <a:cs typeface="DFKaiShu-GB5"/>
              </a:rPr>
              <a:t>8</a:t>
            </a:r>
            <a:r>
              <a:rPr lang="en-US" altLang="zh-CN" sz="3200" b="1" dirty="0" smtClean="0">
                <a:latin typeface="DFKaiShu-GB5"/>
                <a:ea typeface="DFKaiShu-GB5"/>
                <a:cs typeface="DFKaiShu-GB5"/>
              </a:rPr>
              <a:t>:</a:t>
            </a:r>
            <a:r>
              <a:rPr lang="en-US" altLang="zh-CN" sz="3200" b="1" dirty="0" smtClean="0">
                <a:latin typeface="DFKaiShu-GB5"/>
                <a:ea typeface="DFKaiShu-GB5"/>
                <a:cs typeface="DFKaiShu-GB5"/>
              </a:rPr>
              <a:t>16-9:15</a:t>
            </a:r>
            <a:endParaRPr lang="en-US" sz="3200" b="1" dirty="0">
              <a:latin typeface="DFKaiShu-GB5"/>
              <a:ea typeface="DFKaiShu-GB5"/>
              <a:cs typeface="DFKaiShu-GB5"/>
            </a:endParaRPr>
          </a:p>
        </p:txBody>
      </p:sp>
    </p:spTree>
    <p:extLst>
      <p:ext uri="{BB962C8B-B14F-4D97-AF65-F5344CB8AC3E}">
        <p14:creationId xmlns:p14="http://schemas.microsoft.com/office/powerpoint/2010/main" val="707400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Box 3"/>
          <p:cNvSpPr txBox="1">
            <a:spLocks noChangeArrowheads="1"/>
          </p:cNvSpPr>
          <p:nvPr/>
        </p:nvSpPr>
        <p:spPr bwMode="auto">
          <a:xfrm>
            <a:off x="150813" y="1219200"/>
            <a:ext cx="88392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zh-TW" altLang="en-US" sz="3200" b="1" dirty="0" smtClean="0">
                <a:solidFill>
                  <a:srgbClr val="0000FF"/>
                </a:solidFill>
                <a:latin typeface="DFPKaiShu-GB5"/>
                <a:ea typeface="DFPKaiShu-GB5"/>
                <a:cs typeface="DFPKaiShu-GB5"/>
              </a:rPr>
              <a:t>奉獻的</a:t>
            </a:r>
            <a:r>
              <a:rPr lang="zh-TW" altLang="en-US" sz="3200" b="1" dirty="0" smtClean="0">
                <a:solidFill>
                  <a:srgbClr val="0000FF"/>
                </a:solidFill>
                <a:latin typeface="DFPKaiShu-GB5"/>
                <a:ea typeface="DFPKaiShu-GB5"/>
                <a:cs typeface="DFPKaiShu-GB5"/>
              </a:rPr>
              <a:t>真諦</a:t>
            </a:r>
            <a:r>
              <a:rPr lang="en-US" altLang="zh-TW" sz="3200" b="1" dirty="0" smtClean="0">
                <a:solidFill>
                  <a:srgbClr val="0000FF"/>
                </a:solidFill>
                <a:latin typeface="DFPKaiShu-GB5"/>
                <a:ea typeface="DFPKaiShu-GB5"/>
                <a:cs typeface="DFPKaiShu-GB5"/>
              </a:rPr>
              <a:t> (</a:t>
            </a:r>
            <a:r>
              <a:rPr lang="zh-TW" altLang="en-US" sz="3200" b="1" dirty="0" smtClean="0">
                <a:solidFill>
                  <a:srgbClr val="0000FF"/>
                </a:solidFill>
                <a:latin typeface="DFPKaiShu-GB5"/>
                <a:ea typeface="DFPKaiShu-GB5"/>
                <a:cs typeface="DFPKaiShu-GB5"/>
              </a:rPr>
              <a:t>二</a:t>
            </a:r>
            <a:r>
              <a:rPr lang="en-US" altLang="zh-TW" sz="3200" b="1" dirty="0" smtClean="0">
                <a:solidFill>
                  <a:srgbClr val="0000FF"/>
                </a:solidFill>
                <a:latin typeface="DFPKaiShu-GB5"/>
                <a:ea typeface="DFPKaiShu-GB5"/>
                <a:cs typeface="DFPKaiShu-GB5"/>
              </a:rPr>
              <a:t>)</a:t>
            </a:r>
            <a:endParaRPr lang="en-US" altLang="zh-TW" sz="3200" b="1" dirty="0" smtClean="0">
              <a:solidFill>
                <a:srgbClr val="0000FF"/>
              </a:solidFill>
              <a:latin typeface="DFPKaiShu-GB5"/>
              <a:ea typeface="DFPKaiShu-GB5"/>
              <a:cs typeface="DFPKaiShu-GB5"/>
            </a:endParaRPr>
          </a:p>
          <a:p>
            <a:pPr eaLnBrk="1" hangingPunct="1"/>
            <a:endParaRPr lang="zh-CHT" altLang="en-US" sz="3200" dirty="0"/>
          </a:p>
          <a:p>
            <a:pPr marL="514350" indent="-514350">
              <a:buAutoNum type="ea1ChtPeriod"/>
            </a:pPr>
            <a:r>
              <a:rPr lang="en-US" altLang="zh-TW" sz="3200" b="1" dirty="0" smtClean="0">
                <a:solidFill>
                  <a:srgbClr val="000000"/>
                </a:solidFill>
                <a:latin typeface="DFPKaiShu-GB5"/>
                <a:ea typeface="DFPKaiShu-GB5"/>
                <a:cs typeface="DFPKaiShu-GB5"/>
              </a:rPr>
              <a:t> </a:t>
            </a:r>
            <a:r>
              <a:rPr lang="zh-TW" altLang="en-US" sz="3200" b="1" dirty="0" smtClean="0">
                <a:solidFill>
                  <a:srgbClr val="000000"/>
                </a:solidFill>
                <a:latin typeface="DFPKaiShu-GB5"/>
                <a:ea typeface="DFPKaiShu-GB5"/>
                <a:cs typeface="DFPKaiShu-GB5"/>
              </a:rPr>
              <a:t>彼此問責</a:t>
            </a:r>
            <a:r>
              <a:rPr lang="zh-TW" altLang="en-US" sz="3200" b="1" dirty="0" smtClean="0">
                <a:solidFill>
                  <a:srgbClr val="000000"/>
                </a:solidFill>
                <a:latin typeface="DFPKaiShu-GB5"/>
                <a:ea typeface="DFPKaiShu-GB5"/>
                <a:cs typeface="DFPKaiShu-GB5"/>
              </a:rPr>
              <a:t>，留心</a:t>
            </a:r>
            <a:r>
              <a:rPr lang="zh-TW" altLang="en-US" sz="3200" b="1" dirty="0" smtClean="0">
                <a:solidFill>
                  <a:srgbClr val="000000"/>
                </a:solidFill>
                <a:latin typeface="DFPKaiShu-GB5"/>
                <a:ea typeface="DFPKaiShu-GB5"/>
                <a:cs typeface="DFPKaiShu-GB5"/>
              </a:rPr>
              <a:t>行光明的事</a:t>
            </a:r>
            <a:r>
              <a:rPr lang="en-US" altLang="zh-TW" sz="3200" b="1" dirty="0" smtClean="0">
                <a:solidFill>
                  <a:srgbClr val="000000"/>
                </a:solidFill>
                <a:latin typeface="DFPKaiShu-GB5"/>
                <a:ea typeface="DFPKaiShu-GB5"/>
                <a:cs typeface="DFPKaiShu-GB5"/>
              </a:rPr>
              <a:t> </a:t>
            </a:r>
            <a:r>
              <a:rPr lang="en-US" altLang="zh-TW" sz="3200" b="1" dirty="0" smtClean="0">
                <a:solidFill>
                  <a:srgbClr val="000000"/>
                </a:solidFill>
                <a:latin typeface="DFPKaiShu-GB5"/>
                <a:ea typeface="DFPKaiShu-GB5"/>
                <a:cs typeface="DFPKaiShu-GB5"/>
              </a:rPr>
              <a:t>v8:16-</a:t>
            </a:r>
            <a:r>
              <a:rPr lang="en-US" altLang="zh-TW" sz="3200" b="1" dirty="0" smtClean="0">
                <a:solidFill>
                  <a:srgbClr val="000000"/>
                </a:solidFill>
                <a:latin typeface="DFPKaiShu-GB5"/>
                <a:ea typeface="DFPKaiShu-GB5"/>
                <a:cs typeface="DFPKaiShu-GB5"/>
              </a:rPr>
              <a:t>24</a:t>
            </a:r>
          </a:p>
          <a:p>
            <a:pPr marL="514350" indent="-514350">
              <a:buFontTx/>
              <a:buAutoNum type="ea1ChtPeriod"/>
            </a:pPr>
            <a:r>
              <a:rPr lang="en-US" altLang="zh-TW" sz="3200" b="1" dirty="0">
                <a:latin typeface="DFPKaiShu-GB5"/>
                <a:ea typeface="DFPKaiShu-GB5"/>
                <a:cs typeface="DFPKaiShu-GB5"/>
              </a:rPr>
              <a:t> </a:t>
            </a:r>
            <a:r>
              <a:rPr lang="zh-TW" altLang="en-US" sz="3200" b="1" dirty="0" smtClean="0">
                <a:latin typeface="DFPKaiShu-GB5"/>
                <a:ea typeface="DFPKaiShu-GB5"/>
                <a:cs typeface="DFPKaiShu-GB5"/>
              </a:rPr>
              <a:t>甘心樂</a:t>
            </a:r>
            <a:r>
              <a:rPr lang="zh-TW" altLang="en-US" sz="3200" b="1" dirty="0">
                <a:latin typeface="DFPKaiShu-GB5"/>
                <a:ea typeface="DFPKaiShu-GB5"/>
                <a:cs typeface="DFPKaiShu-GB5"/>
              </a:rPr>
              <a:t>意的奉獻是事先預備妥當</a:t>
            </a:r>
            <a:r>
              <a:rPr lang="en-US" sz="3200" b="1" dirty="0">
                <a:latin typeface="DFPKaiShu-GB5"/>
                <a:ea typeface="DFPKaiShu-GB5"/>
                <a:cs typeface="DFPKaiShu-GB5"/>
              </a:rPr>
              <a:t> </a:t>
            </a:r>
            <a:r>
              <a:rPr lang="en-US" altLang="zh-TW" sz="3200" b="1" dirty="0" smtClean="0">
                <a:latin typeface="DFPKaiShu-GB5"/>
                <a:ea typeface="DFPKaiShu-GB5"/>
                <a:cs typeface="DFPKaiShu-GB5"/>
              </a:rPr>
              <a:t>v9:1-5</a:t>
            </a:r>
          </a:p>
          <a:p>
            <a:pPr marL="514350" indent="-514350">
              <a:buFontTx/>
              <a:buAutoNum type="ea1ChtPeriod"/>
            </a:pPr>
            <a:r>
              <a:rPr lang="en-US" altLang="zh-TW" sz="3200" b="1" dirty="0">
                <a:solidFill>
                  <a:srgbClr val="FF0000"/>
                </a:solidFill>
                <a:latin typeface="DFPKaiShu-GB5"/>
                <a:ea typeface="DFPKaiShu-GB5"/>
                <a:cs typeface="DFPKaiShu-GB5"/>
              </a:rPr>
              <a:t> </a:t>
            </a:r>
            <a:r>
              <a:rPr lang="zh-TW" altLang="en-US" sz="3200" b="1" dirty="0" smtClean="0">
                <a:solidFill>
                  <a:srgbClr val="FF0000"/>
                </a:solidFill>
                <a:latin typeface="DFPKaiShu-GB5"/>
                <a:ea typeface="DFPKaiShu-GB5"/>
                <a:cs typeface="DFPKaiShu-GB5"/>
              </a:rPr>
              <a:t>神讓我們</a:t>
            </a:r>
            <a:r>
              <a:rPr lang="zh-TW" altLang="en-US" sz="3200" b="1" dirty="0" smtClean="0">
                <a:solidFill>
                  <a:srgbClr val="FF0000"/>
                </a:solidFill>
                <a:latin typeface="DFPKaiShu-GB5"/>
                <a:ea typeface="DFPKaiShu-GB5"/>
                <a:cs typeface="DFPKaiShu-GB5"/>
              </a:rPr>
              <a:t>領受</a:t>
            </a:r>
            <a:r>
              <a:rPr lang="zh-TW" altLang="en-US" sz="3200" b="1" dirty="0" smtClean="0">
                <a:solidFill>
                  <a:srgbClr val="FF0000"/>
                </a:solidFill>
                <a:latin typeface="DFPKaiShu-GB5"/>
                <a:ea typeface="DFPKaiShu-GB5"/>
                <a:cs typeface="DFPKaiShu-GB5"/>
              </a:rPr>
              <a:t>是為了我們能分享</a:t>
            </a:r>
            <a:r>
              <a:rPr lang="en-US" sz="3200" b="1" dirty="0" smtClean="0">
                <a:solidFill>
                  <a:srgbClr val="FF0000"/>
                </a:solidFill>
                <a:latin typeface="DFPKaiShu-GB5"/>
                <a:ea typeface="DFPKaiShu-GB5"/>
                <a:cs typeface="DFPKaiShu-GB5"/>
              </a:rPr>
              <a:t> v9:6-12</a:t>
            </a:r>
            <a:endParaRPr lang="en-US" altLang="zh-TW" sz="3200" b="1" dirty="0">
              <a:solidFill>
                <a:srgbClr val="FF0000"/>
              </a:solidFill>
              <a:latin typeface="DFPKaiShu-GB5"/>
              <a:ea typeface="DFPKaiShu-GB5"/>
              <a:cs typeface="DFPKaiShu-GB5"/>
            </a:endParaRPr>
          </a:p>
        </p:txBody>
      </p:sp>
    </p:spTree>
    <p:extLst>
      <p:ext uri="{BB962C8B-B14F-4D97-AF65-F5344CB8AC3E}">
        <p14:creationId xmlns:p14="http://schemas.microsoft.com/office/powerpoint/2010/main" val="1340459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Box 3"/>
          <p:cNvSpPr txBox="1">
            <a:spLocks noChangeArrowheads="1"/>
          </p:cNvSpPr>
          <p:nvPr/>
        </p:nvSpPr>
        <p:spPr bwMode="auto">
          <a:xfrm>
            <a:off x="150813" y="1219200"/>
            <a:ext cx="88392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zh-TW" altLang="zh-TW" sz="3200" b="1" dirty="0" smtClean="0">
                <a:solidFill>
                  <a:srgbClr val="0000FF"/>
                </a:solidFill>
                <a:latin typeface="DFPKaiShu-GB5"/>
                <a:ea typeface="DFPKaiShu-GB5"/>
                <a:cs typeface="DFPKaiShu-GB5"/>
              </a:rPr>
              <a:t>哥林</a:t>
            </a:r>
            <a:r>
              <a:rPr lang="zh-TW" altLang="zh-TW" sz="3200" b="1" dirty="0" smtClean="0">
                <a:solidFill>
                  <a:srgbClr val="0000FF"/>
                </a:solidFill>
                <a:latin typeface="DFPKaiShu-GB5"/>
                <a:ea typeface="DFPKaiShu-GB5"/>
                <a:cs typeface="DFPKaiShu-GB5"/>
              </a:rPr>
              <a:t>多</a:t>
            </a:r>
            <a:r>
              <a:rPr lang="zh-TW" altLang="en-US" sz="3200" b="1" dirty="0" smtClean="0">
                <a:solidFill>
                  <a:srgbClr val="0000FF"/>
                </a:solidFill>
                <a:latin typeface="DFPKaiShu-GB5"/>
                <a:ea typeface="DFPKaiShu-GB5"/>
                <a:cs typeface="DFPKaiShu-GB5"/>
              </a:rPr>
              <a:t>後</a:t>
            </a:r>
            <a:r>
              <a:rPr lang="zh-TW" altLang="zh-TW" sz="3200" b="1" dirty="0" smtClean="0">
                <a:solidFill>
                  <a:srgbClr val="0000FF"/>
                </a:solidFill>
                <a:latin typeface="DFPKaiShu-GB5"/>
                <a:ea typeface="DFPKaiShu-GB5"/>
                <a:cs typeface="DFPKaiShu-GB5"/>
              </a:rPr>
              <a:t>書</a:t>
            </a:r>
            <a:r>
              <a:rPr lang="en-US" altLang="zh-TW" sz="3200" b="1" dirty="0">
                <a:solidFill>
                  <a:srgbClr val="0000FF"/>
                </a:solidFill>
                <a:latin typeface="DFPKaiShu-GB5"/>
                <a:ea typeface="DFPKaiShu-GB5"/>
                <a:cs typeface="DFPKaiShu-GB5"/>
              </a:rPr>
              <a:t>9</a:t>
            </a:r>
            <a:r>
              <a:rPr lang="en-US" altLang="zh-TW" sz="3200" b="1" dirty="0" smtClean="0">
                <a:solidFill>
                  <a:srgbClr val="0000FF"/>
                </a:solidFill>
                <a:latin typeface="DFPKaiShu-GB5"/>
                <a:ea typeface="DFPKaiShu-GB5"/>
                <a:cs typeface="DFPKaiShu-GB5"/>
              </a:rPr>
              <a:t>:</a:t>
            </a:r>
            <a:r>
              <a:rPr lang="en-US" altLang="zh-TW" sz="3200" b="1" dirty="0" smtClean="0">
                <a:solidFill>
                  <a:srgbClr val="0000FF"/>
                </a:solidFill>
                <a:latin typeface="DFPKaiShu-GB5"/>
                <a:ea typeface="DFPKaiShu-GB5"/>
                <a:cs typeface="DFPKaiShu-GB5"/>
              </a:rPr>
              <a:t>6</a:t>
            </a:r>
            <a:r>
              <a:rPr lang="en-US" altLang="zh-TW" sz="3200" b="1" dirty="0" smtClean="0">
                <a:solidFill>
                  <a:srgbClr val="0000FF"/>
                </a:solidFill>
                <a:latin typeface="DFPKaiShu-GB5"/>
                <a:ea typeface="DFPKaiShu-GB5"/>
                <a:cs typeface="DFPKaiShu-GB5"/>
              </a:rPr>
              <a:t>-</a:t>
            </a:r>
            <a:r>
              <a:rPr lang="en-US" altLang="zh-TW" sz="3200" b="1" dirty="0" smtClean="0">
                <a:solidFill>
                  <a:srgbClr val="0000FF"/>
                </a:solidFill>
                <a:latin typeface="DFPKaiShu-GB5"/>
                <a:ea typeface="DFPKaiShu-GB5"/>
                <a:cs typeface="DFPKaiShu-GB5"/>
              </a:rPr>
              <a:t>12</a:t>
            </a:r>
            <a:endParaRPr lang="en-US" altLang="zh-TW" sz="3200" b="1" dirty="0" smtClean="0">
              <a:solidFill>
                <a:srgbClr val="0000FF"/>
              </a:solidFill>
              <a:latin typeface="DFPKaiShu-GB5"/>
              <a:ea typeface="DFPKaiShu-GB5"/>
              <a:cs typeface="DFPKaiShu-GB5"/>
            </a:endParaRPr>
          </a:p>
          <a:p>
            <a:endParaRPr lang="zh-CHT" altLang="en-US" sz="3200" dirty="0"/>
          </a:p>
          <a:p>
            <a:pPr marL="514350" indent="-514350">
              <a:buFont typeface="+mj-lt"/>
              <a:buAutoNum type="arabicPeriod" startAt="6"/>
            </a:pPr>
            <a:r>
              <a:rPr lang="zh-CHT" altLang="en-US" sz="3200" b="1" dirty="0">
                <a:latin typeface="DFPKaiShu-GB5"/>
                <a:ea typeface="DFPKaiShu-GB5"/>
                <a:cs typeface="DFPKaiShu-GB5"/>
              </a:rPr>
              <a:t>「少種的少收，多種的多收」，這話是真的。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zh-CHT" altLang="en-US" sz="3200" b="1" dirty="0" smtClean="0">
                <a:latin typeface="DFPKaiShu-GB5"/>
                <a:ea typeface="DFPKaiShu-GB5"/>
                <a:cs typeface="DFPKaiShu-GB5"/>
              </a:rPr>
              <a:t>各人要隨</a:t>
            </a:r>
            <a:r>
              <a:rPr lang="zh-CHT" altLang="en-US" sz="3200" b="1" dirty="0">
                <a:latin typeface="DFPKaiShu-GB5"/>
                <a:ea typeface="DFPKaiShu-GB5"/>
                <a:cs typeface="DFPKaiShu-GB5"/>
              </a:rPr>
              <a:t>本心所酌定的，不要作難，不要勉強，因為捐得樂意的人是　神所喜愛的。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zh-CHT" altLang="en-US" sz="3200" b="1" dirty="0" smtClean="0">
                <a:latin typeface="DFPKaiShu-GB5"/>
                <a:ea typeface="DFPKaiShu-GB5"/>
                <a:cs typeface="DFPKaiShu-GB5"/>
              </a:rPr>
              <a:t>神能將各樣</a:t>
            </a:r>
            <a:r>
              <a:rPr lang="zh-CHT" altLang="en-US" sz="3200" b="1" dirty="0">
                <a:latin typeface="DFPKaiShu-GB5"/>
                <a:ea typeface="DFPKaiShu-GB5"/>
                <a:cs typeface="DFPKaiShu-GB5"/>
              </a:rPr>
              <a:t>的恩惠多多地加給你們，使你們凡事常常充足，能多行各樣善事。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zh-CHT" altLang="en-US" sz="3200" b="1" dirty="0" smtClean="0">
                <a:latin typeface="DFPKaiShu-GB5"/>
                <a:ea typeface="DFPKaiShu-GB5"/>
                <a:cs typeface="DFPKaiShu-GB5"/>
              </a:rPr>
              <a:t>如經上所記</a:t>
            </a:r>
            <a:r>
              <a:rPr lang="zh-CHT" altLang="en-US" sz="3200" b="1" dirty="0">
                <a:latin typeface="DFPKaiShu-GB5"/>
                <a:ea typeface="DFPKaiShu-GB5"/>
                <a:cs typeface="DFPKaiShu-GB5"/>
              </a:rPr>
              <a:t>：他施捨錢財，賙濟貧窮；他的仁義存到永遠。</a:t>
            </a:r>
          </a:p>
        </p:txBody>
      </p:sp>
    </p:spTree>
    <p:extLst>
      <p:ext uri="{BB962C8B-B14F-4D97-AF65-F5344CB8AC3E}">
        <p14:creationId xmlns:p14="http://schemas.microsoft.com/office/powerpoint/2010/main" val="4211992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Box 3"/>
          <p:cNvSpPr txBox="1">
            <a:spLocks noChangeArrowheads="1"/>
          </p:cNvSpPr>
          <p:nvPr/>
        </p:nvSpPr>
        <p:spPr bwMode="auto">
          <a:xfrm>
            <a:off x="150813" y="1219200"/>
            <a:ext cx="88392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zh-TW" altLang="zh-TW" sz="3200" b="1" dirty="0" smtClean="0">
                <a:solidFill>
                  <a:srgbClr val="0000FF"/>
                </a:solidFill>
                <a:latin typeface="DFPKaiShu-GB5"/>
                <a:ea typeface="DFPKaiShu-GB5"/>
                <a:cs typeface="DFPKaiShu-GB5"/>
              </a:rPr>
              <a:t>哥林</a:t>
            </a:r>
            <a:r>
              <a:rPr lang="zh-TW" altLang="zh-TW" sz="3200" b="1" dirty="0" smtClean="0">
                <a:solidFill>
                  <a:srgbClr val="0000FF"/>
                </a:solidFill>
                <a:latin typeface="DFPKaiShu-GB5"/>
                <a:ea typeface="DFPKaiShu-GB5"/>
                <a:cs typeface="DFPKaiShu-GB5"/>
              </a:rPr>
              <a:t>多</a:t>
            </a:r>
            <a:r>
              <a:rPr lang="zh-TW" altLang="en-US" sz="3200" b="1" dirty="0" smtClean="0">
                <a:solidFill>
                  <a:srgbClr val="0000FF"/>
                </a:solidFill>
                <a:latin typeface="DFPKaiShu-GB5"/>
                <a:ea typeface="DFPKaiShu-GB5"/>
                <a:cs typeface="DFPKaiShu-GB5"/>
              </a:rPr>
              <a:t>後</a:t>
            </a:r>
            <a:r>
              <a:rPr lang="zh-TW" altLang="zh-TW" sz="3200" b="1" dirty="0" smtClean="0">
                <a:solidFill>
                  <a:srgbClr val="0000FF"/>
                </a:solidFill>
                <a:latin typeface="DFPKaiShu-GB5"/>
                <a:ea typeface="DFPKaiShu-GB5"/>
                <a:cs typeface="DFPKaiShu-GB5"/>
              </a:rPr>
              <a:t>書</a:t>
            </a:r>
            <a:r>
              <a:rPr lang="en-US" altLang="zh-TW" sz="3200" b="1" dirty="0">
                <a:solidFill>
                  <a:srgbClr val="0000FF"/>
                </a:solidFill>
                <a:latin typeface="DFPKaiShu-GB5"/>
                <a:ea typeface="DFPKaiShu-GB5"/>
                <a:cs typeface="DFPKaiShu-GB5"/>
              </a:rPr>
              <a:t>9</a:t>
            </a:r>
            <a:r>
              <a:rPr lang="en-US" altLang="zh-TW" sz="3200" b="1" dirty="0" smtClean="0">
                <a:solidFill>
                  <a:srgbClr val="0000FF"/>
                </a:solidFill>
                <a:latin typeface="DFPKaiShu-GB5"/>
                <a:ea typeface="DFPKaiShu-GB5"/>
                <a:cs typeface="DFPKaiShu-GB5"/>
              </a:rPr>
              <a:t>:</a:t>
            </a:r>
            <a:r>
              <a:rPr lang="en-US" altLang="zh-TW" sz="3200" b="1" dirty="0" smtClean="0">
                <a:solidFill>
                  <a:srgbClr val="0000FF"/>
                </a:solidFill>
                <a:latin typeface="DFPKaiShu-GB5"/>
                <a:ea typeface="DFPKaiShu-GB5"/>
                <a:cs typeface="DFPKaiShu-GB5"/>
              </a:rPr>
              <a:t>6</a:t>
            </a:r>
            <a:r>
              <a:rPr lang="en-US" altLang="zh-TW" sz="3200" b="1" dirty="0" smtClean="0">
                <a:solidFill>
                  <a:srgbClr val="0000FF"/>
                </a:solidFill>
                <a:latin typeface="DFPKaiShu-GB5"/>
                <a:ea typeface="DFPKaiShu-GB5"/>
                <a:cs typeface="DFPKaiShu-GB5"/>
              </a:rPr>
              <a:t>-</a:t>
            </a:r>
            <a:r>
              <a:rPr lang="en-US" altLang="zh-TW" sz="3200" b="1" dirty="0" smtClean="0">
                <a:solidFill>
                  <a:srgbClr val="0000FF"/>
                </a:solidFill>
                <a:latin typeface="DFPKaiShu-GB5"/>
                <a:ea typeface="DFPKaiShu-GB5"/>
                <a:cs typeface="DFPKaiShu-GB5"/>
              </a:rPr>
              <a:t>12</a:t>
            </a:r>
            <a:endParaRPr lang="en-US" altLang="zh-TW" sz="3200" b="1" dirty="0" smtClean="0">
              <a:solidFill>
                <a:srgbClr val="0000FF"/>
              </a:solidFill>
              <a:latin typeface="DFPKaiShu-GB5"/>
              <a:ea typeface="DFPKaiShu-GB5"/>
              <a:cs typeface="DFPKaiShu-GB5"/>
            </a:endParaRPr>
          </a:p>
          <a:p>
            <a:endParaRPr lang="zh-CHT" altLang="en-US" sz="3200" dirty="0"/>
          </a:p>
          <a:p>
            <a:pPr marL="514350" indent="-514350">
              <a:buFont typeface="+mj-lt"/>
              <a:buAutoNum type="arabicPeriod" startAt="10"/>
            </a:pPr>
            <a:r>
              <a:rPr lang="zh-CHT" altLang="en-US" sz="3200" b="1" dirty="0">
                <a:latin typeface="DFPKaiShu-GB5"/>
                <a:ea typeface="DFPKaiShu-GB5"/>
                <a:cs typeface="DFPKaiShu-GB5"/>
              </a:rPr>
              <a:t>那賜種給撒種的，賜糧給人吃的，必多多加給你們種地的種子，又增添你們仁義的果子；</a:t>
            </a:r>
          </a:p>
          <a:p>
            <a:pPr marL="514350" indent="-514350">
              <a:buFont typeface="+mj-lt"/>
              <a:buAutoNum type="arabicPeriod" startAt="10"/>
            </a:pPr>
            <a:r>
              <a:rPr lang="zh-CHT" altLang="en-US" sz="3200" b="1" dirty="0" smtClean="0">
                <a:latin typeface="DFPKaiShu-GB5"/>
                <a:ea typeface="DFPKaiShu-GB5"/>
                <a:cs typeface="DFPKaiShu-GB5"/>
              </a:rPr>
              <a:t>叫你們</a:t>
            </a:r>
            <a:r>
              <a:rPr lang="zh-CHT" altLang="en-US" sz="3200" b="1" dirty="0">
                <a:latin typeface="DFPKaiShu-GB5"/>
                <a:ea typeface="DFPKaiShu-GB5"/>
                <a:cs typeface="DFPKaiShu-GB5"/>
              </a:rPr>
              <a:t>凡事富足，可以多多施捨，就藉著我們使感謝歸於　神。</a:t>
            </a:r>
          </a:p>
        </p:txBody>
      </p:sp>
    </p:spTree>
    <p:extLst>
      <p:ext uri="{BB962C8B-B14F-4D97-AF65-F5344CB8AC3E}">
        <p14:creationId xmlns:p14="http://schemas.microsoft.com/office/powerpoint/2010/main" val="3889439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Box 3"/>
          <p:cNvSpPr txBox="1">
            <a:spLocks noChangeArrowheads="1"/>
          </p:cNvSpPr>
          <p:nvPr/>
        </p:nvSpPr>
        <p:spPr bwMode="auto">
          <a:xfrm>
            <a:off x="150813" y="1219200"/>
            <a:ext cx="88392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zh-TW" altLang="zh-TW" sz="3200" b="1" dirty="0" smtClean="0">
                <a:solidFill>
                  <a:srgbClr val="0000FF"/>
                </a:solidFill>
                <a:latin typeface="DFPKaiShu-GB5"/>
                <a:ea typeface="DFPKaiShu-GB5"/>
                <a:cs typeface="DFPKaiShu-GB5"/>
              </a:rPr>
              <a:t>哥林</a:t>
            </a:r>
            <a:r>
              <a:rPr lang="zh-TW" altLang="zh-TW" sz="3200" b="1" dirty="0" smtClean="0">
                <a:solidFill>
                  <a:srgbClr val="0000FF"/>
                </a:solidFill>
                <a:latin typeface="DFPKaiShu-GB5"/>
                <a:ea typeface="DFPKaiShu-GB5"/>
                <a:cs typeface="DFPKaiShu-GB5"/>
              </a:rPr>
              <a:t>多</a:t>
            </a:r>
            <a:r>
              <a:rPr lang="zh-TW" altLang="en-US" sz="3200" b="1" dirty="0" smtClean="0">
                <a:solidFill>
                  <a:srgbClr val="0000FF"/>
                </a:solidFill>
                <a:latin typeface="DFPKaiShu-GB5"/>
                <a:ea typeface="DFPKaiShu-GB5"/>
                <a:cs typeface="DFPKaiShu-GB5"/>
              </a:rPr>
              <a:t>後</a:t>
            </a:r>
            <a:r>
              <a:rPr lang="zh-TW" altLang="zh-TW" sz="3200" b="1" dirty="0" smtClean="0">
                <a:solidFill>
                  <a:srgbClr val="0000FF"/>
                </a:solidFill>
                <a:latin typeface="DFPKaiShu-GB5"/>
                <a:ea typeface="DFPKaiShu-GB5"/>
                <a:cs typeface="DFPKaiShu-GB5"/>
              </a:rPr>
              <a:t>書</a:t>
            </a:r>
            <a:r>
              <a:rPr lang="en-US" altLang="zh-TW" sz="3200" b="1" dirty="0">
                <a:solidFill>
                  <a:srgbClr val="0000FF"/>
                </a:solidFill>
                <a:latin typeface="DFPKaiShu-GB5"/>
                <a:ea typeface="DFPKaiShu-GB5"/>
                <a:cs typeface="DFPKaiShu-GB5"/>
              </a:rPr>
              <a:t>9</a:t>
            </a:r>
            <a:r>
              <a:rPr lang="en-US" altLang="zh-TW" sz="3200" b="1" dirty="0" smtClean="0">
                <a:solidFill>
                  <a:srgbClr val="0000FF"/>
                </a:solidFill>
                <a:latin typeface="DFPKaiShu-GB5"/>
                <a:ea typeface="DFPKaiShu-GB5"/>
                <a:cs typeface="DFPKaiShu-GB5"/>
              </a:rPr>
              <a:t>:</a:t>
            </a:r>
            <a:r>
              <a:rPr lang="en-US" altLang="zh-TW" sz="3200" b="1" dirty="0">
                <a:solidFill>
                  <a:srgbClr val="0000FF"/>
                </a:solidFill>
                <a:latin typeface="DFPKaiShu-GB5"/>
                <a:ea typeface="DFPKaiShu-GB5"/>
                <a:cs typeface="DFPKaiShu-GB5"/>
              </a:rPr>
              <a:t>8</a:t>
            </a:r>
            <a:endParaRPr lang="en-US" altLang="zh-TW" sz="3200" b="1" dirty="0" smtClean="0">
              <a:solidFill>
                <a:srgbClr val="0000FF"/>
              </a:solidFill>
              <a:latin typeface="DFPKaiShu-GB5"/>
              <a:ea typeface="DFPKaiShu-GB5"/>
              <a:cs typeface="DFPKaiShu-GB5"/>
            </a:endParaRPr>
          </a:p>
          <a:p>
            <a:endParaRPr lang="zh-CHT" altLang="en-US" sz="3200" dirty="0"/>
          </a:p>
          <a:p>
            <a:pPr marL="514350" indent="-514350">
              <a:buFont typeface="+mj-lt"/>
              <a:buAutoNum type="arabicPeriod" startAt="8"/>
            </a:pPr>
            <a:r>
              <a:rPr lang="zh-CHT" altLang="en-US" sz="3200" b="1" dirty="0" smtClean="0">
                <a:latin typeface="DFPKaiShu-GB5"/>
                <a:ea typeface="DFPKaiShu-GB5"/>
                <a:cs typeface="DFPKaiShu-GB5"/>
              </a:rPr>
              <a:t>神能將各樣</a:t>
            </a:r>
            <a:r>
              <a:rPr lang="zh-CHT" altLang="en-US" sz="3200" b="1" dirty="0">
                <a:latin typeface="DFPKaiShu-GB5"/>
                <a:ea typeface="DFPKaiShu-GB5"/>
                <a:cs typeface="DFPKaiShu-GB5"/>
              </a:rPr>
              <a:t>的恩惠多多地加給你們，</a:t>
            </a:r>
            <a:r>
              <a:rPr lang="zh-CHT" altLang="en-US" sz="3200" b="1" dirty="0" smtClean="0">
                <a:latin typeface="DFPKaiShu-GB5"/>
                <a:ea typeface="DFPKaiShu-GB5"/>
                <a:cs typeface="DFPKaiShu-GB5"/>
              </a:rPr>
              <a:t>使你們</a:t>
            </a:r>
            <a:r>
              <a:rPr lang="zh-CHT" altLang="en-US" sz="3200" b="1" dirty="0">
                <a:latin typeface="DFPKaiShu-GB5"/>
                <a:ea typeface="DFPKaiShu-GB5"/>
                <a:cs typeface="DFPKaiShu-GB5"/>
              </a:rPr>
              <a:t>凡事常常充足，能多行各樣善事</a:t>
            </a:r>
            <a:r>
              <a:rPr lang="zh-CHT" altLang="en-US" sz="3200" b="1" dirty="0" smtClean="0">
                <a:latin typeface="DFPKaiShu-GB5"/>
                <a:ea typeface="DFPKaiShu-GB5"/>
                <a:cs typeface="DFPKaiShu-GB5"/>
              </a:rPr>
              <a:t>。</a:t>
            </a:r>
            <a:endParaRPr lang="zh-CHT" altLang="en-US" sz="3200" b="1" dirty="0">
              <a:latin typeface="DFPKaiShu-GB5"/>
              <a:ea typeface="DFPKaiShu-GB5"/>
              <a:cs typeface="DFPKaiShu-GB5"/>
            </a:endParaRPr>
          </a:p>
        </p:txBody>
      </p:sp>
    </p:spTree>
    <p:extLst>
      <p:ext uri="{BB962C8B-B14F-4D97-AF65-F5344CB8AC3E}">
        <p14:creationId xmlns:p14="http://schemas.microsoft.com/office/powerpoint/2010/main" val="3450645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Box 3"/>
          <p:cNvSpPr txBox="1">
            <a:spLocks noChangeArrowheads="1"/>
          </p:cNvSpPr>
          <p:nvPr/>
        </p:nvSpPr>
        <p:spPr bwMode="auto">
          <a:xfrm>
            <a:off x="150813" y="1219200"/>
            <a:ext cx="88392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zh-TW" altLang="en-US" sz="3200" b="1" dirty="0" smtClean="0">
                <a:solidFill>
                  <a:srgbClr val="0000FF"/>
                </a:solidFill>
                <a:latin typeface="DFPKaiShu-GB5"/>
                <a:ea typeface="DFPKaiShu-GB5"/>
                <a:cs typeface="DFPKaiShu-GB5"/>
              </a:rPr>
              <a:t>奉獻的</a:t>
            </a:r>
            <a:r>
              <a:rPr lang="zh-TW" altLang="en-US" sz="3200" b="1" dirty="0" smtClean="0">
                <a:solidFill>
                  <a:srgbClr val="0000FF"/>
                </a:solidFill>
                <a:latin typeface="DFPKaiShu-GB5"/>
                <a:ea typeface="DFPKaiShu-GB5"/>
                <a:cs typeface="DFPKaiShu-GB5"/>
              </a:rPr>
              <a:t>真諦</a:t>
            </a:r>
            <a:r>
              <a:rPr lang="en-US" altLang="zh-TW" sz="3200" b="1" dirty="0" smtClean="0">
                <a:solidFill>
                  <a:srgbClr val="0000FF"/>
                </a:solidFill>
                <a:latin typeface="DFPKaiShu-GB5"/>
                <a:ea typeface="DFPKaiShu-GB5"/>
                <a:cs typeface="DFPKaiShu-GB5"/>
              </a:rPr>
              <a:t> (</a:t>
            </a:r>
            <a:r>
              <a:rPr lang="zh-TW" altLang="en-US" sz="3200" b="1" dirty="0" smtClean="0">
                <a:solidFill>
                  <a:srgbClr val="0000FF"/>
                </a:solidFill>
                <a:latin typeface="DFPKaiShu-GB5"/>
                <a:ea typeface="DFPKaiShu-GB5"/>
                <a:cs typeface="DFPKaiShu-GB5"/>
              </a:rPr>
              <a:t>二</a:t>
            </a:r>
            <a:r>
              <a:rPr lang="en-US" altLang="zh-TW" sz="3200" b="1" dirty="0" smtClean="0">
                <a:solidFill>
                  <a:srgbClr val="0000FF"/>
                </a:solidFill>
                <a:latin typeface="DFPKaiShu-GB5"/>
                <a:ea typeface="DFPKaiShu-GB5"/>
                <a:cs typeface="DFPKaiShu-GB5"/>
              </a:rPr>
              <a:t>)</a:t>
            </a:r>
            <a:endParaRPr lang="en-US" altLang="zh-TW" sz="3200" b="1" dirty="0" smtClean="0">
              <a:solidFill>
                <a:srgbClr val="0000FF"/>
              </a:solidFill>
              <a:latin typeface="DFPKaiShu-GB5"/>
              <a:ea typeface="DFPKaiShu-GB5"/>
              <a:cs typeface="DFPKaiShu-GB5"/>
            </a:endParaRPr>
          </a:p>
          <a:p>
            <a:pPr eaLnBrk="1" hangingPunct="1"/>
            <a:endParaRPr lang="zh-CHT" altLang="en-US" sz="3200" dirty="0"/>
          </a:p>
          <a:p>
            <a:pPr marL="514350" indent="-514350">
              <a:buAutoNum type="ea1ChtPeriod"/>
            </a:pPr>
            <a:r>
              <a:rPr lang="en-US" altLang="zh-TW" sz="3200" b="1" dirty="0" smtClean="0">
                <a:solidFill>
                  <a:srgbClr val="000000"/>
                </a:solidFill>
                <a:latin typeface="DFPKaiShu-GB5"/>
                <a:ea typeface="DFPKaiShu-GB5"/>
                <a:cs typeface="DFPKaiShu-GB5"/>
              </a:rPr>
              <a:t> </a:t>
            </a:r>
            <a:r>
              <a:rPr lang="zh-TW" altLang="en-US" sz="3200" b="1" dirty="0" smtClean="0">
                <a:solidFill>
                  <a:srgbClr val="000000"/>
                </a:solidFill>
                <a:latin typeface="DFPKaiShu-GB5"/>
                <a:ea typeface="DFPKaiShu-GB5"/>
                <a:cs typeface="DFPKaiShu-GB5"/>
              </a:rPr>
              <a:t>彼此問責</a:t>
            </a:r>
            <a:r>
              <a:rPr lang="zh-TW" altLang="en-US" sz="3200" b="1" dirty="0" smtClean="0">
                <a:solidFill>
                  <a:srgbClr val="000000"/>
                </a:solidFill>
                <a:latin typeface="DFPKaiShu-GB5"/>
                <a:ea typeface="DFPKaiShu-GB5"/>
                <a:cs typeface="DFPKaiShu-GB5"/>
              </a:rPr>
              <a:t>，留心</a:t>
            </a:r>
            <a:r>
              <a:rPr lang="zh-TW" altLang="en-US" sz="3200" b="1" dirty="0" smtClean="0">
                <a:solidFill>
                  <a:srgbClr val="000000"/>
                </a:solidFill>
                <a:latin typeface="DFPKaiShu-GB5"/>
                <a:ea typeface="DFPKaiShu-GB5"/>
                <a:cs typeface="DFPKaiShu-GB5"/>
              </a:rPr>
              <a:t>行光明的事</a:t>
            </a:r>
            <a:r>
              <a:rPr lang="en-US" altLang="zh-TW" sz="3200" b="1" dirty="0" smtClean="0">
                <a:solidFill>
                  <a:srgbClr val="000000"/>
                </a:solidFill>
                <a:latin typeface="DFPKaiShu-GB5"/>
                <a:ea typeface="DFPKaiShu-GB5"/>
                <a:cs typeface="DFPKaiShu-GB5"/>
              </a:rPr>
              <a:t> </a:t>
            </a:r>
            <a:r>
              <a:rPr lang="en-US" altLang="zh-TW" sz="3200" b="1" dirty="0" smtClean="0">
                <a:solidFill>
                  <a:srgbClr val="000000"/>
                </a:solidFill>
                <a:latin typeface="DFPKaiShu-GB5"/>
                <a:ea typeface="DFPKaiShu-GB5"/>
                <a:cs typeface="DFPKaiShu-GB5"/>
              </a:rPr>
              <a:t>v8:16-</a:t>
            </a:r>
            <a:r>
              <a:rPr lang="en-US" altLang="zh-TW" sz="3200" b="1" dirty="0" smtClean="0">
                <a:solidFill>
                  <a:srgbClr val="000000"/>
                </a:solidFill>
                <a:latin typeface="DFPKaiShu-GB5"/>
                <a:ea typeface="DFPKaiShu-GB5"/>
                <a:cs typeface="DFPKaiShu-GB5"/>
              </a:rPr>
              <a:t>24</a:t>
            </a:r>
          </a:p>
          <a:p>
            <a:pPr marL="514350" indent="-514350">
              <a:buFontTx/>
              <a:buAutoNum type="ea1ChtPeriod"/>
            </a:pPr>
            <a:r>
              <a:rPr lang="en-US" altLang="zh-TW" sz="3200" b="1" dirty="0">
                <a:latin typeface="DFPKaiShu-GB5"/>
                <a:ea typeface="DFPKaiShu-GB5"/>
                <a:cs typeface="DFPKaiShu-GB5"/>
              </a:rPr>
              <a:t> </a:t>
            </a:r>
            <a:r>
              <a:rPr lang="zh-TW" altLang="en-US" sz="3200" b="1" dirty="0" smtClean="0">
                <a:latin typeface="DFPKaiShu-GB5"/>
                <a:ea typeface="DFPKaiShu-GB5"/>
                <a:cs typeface="DFPKaiShu-GB5"/>
              </a:rPr>
              <a:t>甘心樂</a:t>
            </a:r>
            <a:r>
              <a:rPr lang="zh-TW" altLang="en-US" sz="3200" b="1" dirty="0">
                <a:latin typeface="DFPKaiShu-GB5"/>
                <a:ea typeface="DFPKaiShu-GB5"/>
                <a:cs typeface="DFPKaiShu-GB5"/>
              </a:rPr>
              <a:t>意的奉獻是事先預備妥當</a:t>
            </a:r>
            <a:r>
              <a:rPr lang="en-US" sz="3200" b="1" dirty="0">
                <a:latin typeface="DFPKaiShu-GB5"/>
                <a:ea typeface="DFPKaiShu-GB5"/>
                <a:cs typeface="DFPKaiShu-GB5"/>
              </a:rPr>
              <a:t> </a:t>
            </a:r>
            <a:r>
              <a:rPr lang="en-US" altLang="zh-TW" sz="3200" b="1" dirty="0" smtClean="0">
                <a:latin typeface="DFPKaiShu-GB5"/>
                <a:ea typeface="DFPKaiShu-GB5"/>
                <a:cs typeface="DFPKaiShu-GB5"/>
              </a:rPr>
              <a:t>v9:1-5</a:t>
            </a:r>
          </a:p>
          <a:p>
            <a:pPr marL="514350" indent="-514350">
              <a:buFontTx/>
              <a:buAutoNum type="ea1ChtPeriod"/>
            </a:pPr>
            <a:r>
              <a:rPr lang="en-US" altLang="zh-TW" sz="3200" b="1" dirty="0">
                <a:latin typeface="DFPKaiShu-GB5"/>
                <a:ea typeface="DFPKaiShu-GB5"/>
                <a:cs typeface="DFPKaiShu-GB5"/>
              </a:rPr>
              <a:t> </a:t>
            </a:r>
            <a:r>
              <a:rPr lang="zh-TW" altLang="en-US" sz="3200" b="1" dirty="0" smtClean="0">
                <a:latin typeface="DFPKaiShu-GB5"/>
                <a:ea typeface="DFPKaiShu-GB5"/>
                <a:cs typeface="DFPKaiShu-GB5"/>
              </a:rPr>
              <a:t>神讓我們</a:t>
            </a:r>
            <a:r>
              <a:rPr lang="zh-TW" altLang="en-US" sz="3200" b="1" dirty="0" smtClean="0">
                <a:latin typeface="DFPKaiShu-GB5"/>
                <a:ea typeface="DFPKaiShu-GB5"/>
                <a:cs typeface="DFPKaiShu-GB5"/>
              </a:rPr>
              <a:t>領受</a:t>
            </a:r>
            <a:r>
              <a:rPr lang="zh-TW" altLang="en-US" sz="3200" b="1" dirty="0" smtClean="0">
                <a:latin typeface="DFPKaiShu-GB5"/>
                <a:ea typeface="DFPKaiShu-GB5"/>
                <a:cs typeface="DFPKaiShu-GB5"/>
              </a:rPr>
              <a:t>是為了我們能分享</a:t>
            </a:r>
            <a:r>
              <a:rPr lang="en-US" sz="3200" b="1" dirty="0" smtClean="0">
                <a:latin typeface="DFPKaiShu-GB5"/>
                <a:ea typeface="DFPKaiShu-GB5"/>
                <a:cs typeface="DFPKaiShu-GB5"/>
              </a:rPr>
              <a:t> v9:6-12</a:t>
            </a:r>
          </a:p>
          <a:p>
            <a:pPr marL="514350" indent="-514350">
              <a:buFontTx/>
              <a:buAutoNum type="ea1ChtPeriod"/>
            </a:pPr>
            <a:r>
              <a:rPr lang="zh-TW" altLang="en-US" sz="3200" b="1" dirty="0">
                <a:solidFill>
                  <a:srgbClr val="FF0000"/>
                </a:solidFill>
                <a:latin typeface="DFPKaiShu-GB5"/>
                <a:ea typeface="DFPKaiShu-GB5"/>
                <a:cs typeface="DFPKaiShu-GB5"/>
              </a:rPr>
              <a:t>奉獻是順服基督福音的外在表現</a:t>
            </a:r>
            <a:r>
              <a:rPr lang="en-US" sz="3200" b="1" dirty="0">
                <a:solidFill>
                  <a:srgbClr val="FF0000"/>
                </a:solidFill>
                <a:latin typeface="DFPKaiShu-GB5"/>
                <a:ea typeface="DFPKaiShu-GB5"/>
                <a:cs typeface="DFPKaiShu-GB5"/>
              </a:rPr>
              <a:t> </a:t>
            </a:r>
            <a:r>
              <a:rPr lang="en-US" sz="3200" b="1" dirty="0" smtClean="0">
                <a:solidFill>
                  <a:srgbClr val="FF0000"/>
                </a:solidFill>
                <a:latin typeface="DFPKaiShu-GB5"/>
                <a:ea typeface="DFPKaiShu-GB5"/>
                <a:cs typeface="DFPKaiShu-GB5"/>
              </a:rPr>
              <a:t>v9:13-15</a:t>
            </a:r>
            <a:endParaRPr lang="en-US" altLang="zh-TW" sz="3200" b="1" dirty="0">
              <a:solidFill>
                <a:srgbClr val="FF0000"/>
              </a:solidFill>
              <a:latin typeface="DFPKaiShu-GB5"/>
              <a:ea typeface="DFPKaiShu-GB5"/>
              <a:cs typeface="DFPKaiShu-GB5"/>
            </a:endParaRPr>
          </a:p>
        </p:txBody>
      </p:sp>
    </p:spTree>
    <p:extLst>
      <p:ext uri="{BB962C8B-B14F-4D97-AF65-F5344CB8AC3E}">
        <p14:creationId xmlns:p14="http://schemas.microsoft.com/office/powerpoint/2010/main" val="1510519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Box 3"/>
          <p:cNvSpPr txBox="1">
            <a:spLocks noChangeArrowheads="1"/>
          </p:cNvSpPr>
          <p:nvPr/>
        </p:nvSpPr>
        <p:spPr bwMode="auto">
          <a:xfrm>
            <a:off x="150813" y="1219200"/>
            <a:ext cx="8839200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zh-TW" altLang="zh-TW" sz="3200" b="1" dirty="0" smtClean="0">
                <a:solidFill>
                  <a:srgbClr val="0000FF"/>
                </a:solidFill>
                <a:latin typeface="DFPKaiShu-GB5"/>
                <a:ea typeface="DFPKaiShu-GB5"/>
                <a:cs typeface="DFPKaiShu-GB5"/>
              </a:rPr>
              <a:t>哥林</a:t>
            </a:r>
            <a:r>
              <a:rPr lang="zh-TW" altLang="zh-TW" sz="3200" b="1" dirty="0" smtClean="0">
                <a:solidFill>
                  <a:srgbClr val="0000FF"/>
                </a:solidFill>
                <a:latin typeface="DFPKaiShu-GB5"/>
                <a:ea typeface="DFPKaiShu-GB5"/>
                <a:cs typeface="DFPKaiShu-GB5"/>
              </a:rPr>
              <a:t>多</a:t>
            </a:r>
            <a:r>
              <a:rPr lang="zh-TW" altLang="en-US" sz="3200" b="1" dirty="0" smtClean="0">
                <a:solidFill>
                  <a:srgbClr val="0000FF"/>
                </a:solidFill>
                <a:latin typeface="DFPKaiShu-GB5"/>
                <a:ea typeface="DFPKaiShu-GB5"/>
                <a:cs typeface="DFPKaiShu-GB5"/>
              </a:rPr>
              <a:t>後</a:t>
            </a:r>
            <a:r>
              <a:rPr lang="zh-TW" altLang="zh-TW" sz="3200" b="1" dirty="0" smtClean="0">
                <a:solidFill>
                  <a:srgbClr val="0000FF"/>
                </a:solidFill>
                <a:latin typeface="DFPKaiShu-GB5"/>
                <a:ea typeface="DFPKaiShu-GB5"/>
                <a:cs typeface="DFPKaiShu-GB5"/>
              </a:rPr>
              <a:t>書</a:t>
            </a:r>
            <a:r>
              <a:rPr lang="en-US" altLang="zh-TW" sz="3200" b="1" dirty="0">
                <a:solidFill>
                  <a:srgbClr val="0000FF"/>
                </a:solidFill>
                <a:latin typeface="DFPKaiShu-GB5"/>
                <a:ea typeface="DFPKaiShu-GB5"/>
                <a:cs typeface="DFPKaiShu-GB5"/>
              </a:rPr>
              <a:t>9</a:t>
            </a:r>
            <a:r>
              <a:rPr lang="en-US" altLang="zh-TW" sz="3200" b="1" dirty="0" smtClean="0">
                <a:solidFill>
                  <a:srgbClr val="0000FF"/>
                </a:solidFill>
                <a:latin typeface="DFPKaiShu-GB5"/>
                <a:ea typeface="DFPKaiShu-GB5"/>
                <a:cs typeface="DFPKaiShu-GB5"/>
              </a:rPr>
              <a:t>:13-</a:t>
            </a:r>
            <a:r>
              <a:rPr lang="en-US" altLang="zh-TW" sz="3200" b="1" dirty="0" smtClean="0">
                <a:solidFill>
                  <a:srgbClr val="0000FF"/>
                </a:solidFill>
                <a:latin typeface="DFPKaiShu-GB5"/>
                <a:ea typeface="DFPKaiShu-GB5"/>
                <a:cs typeface="DFPKaiShu-GB5"/>
              </a:rPr>
              <a:t>15</a:t>
            </a:r>
            <a:endParaRPr lang="en-US" altLang="zh-TW" sz="3200" b="1" dirty="0" smtClean="0">
              <a:solidFill>
                <a:srgbClr val="0000FF"/>
              </a:solidFill>
              <a:latin typeface="DFPKaiShu-GB5"/>
              <a:ea typeface="DFPKaiShu-GB5"/>
              <a:cs typeface="DFPKaiShu-GB5"/>
            </a:endParaRPr>
          </a:p>
          <a:p>
            <a:endParaRPr lang="zh-CHT" altLang="en-US" sz="3200" dirty="0"/>
          </a:p>
          <a:p>
            <a:pPr marL="514350" indent="-514350">
              <a:buFont typeface="+mj-lt"/>
              <a:buAutoNum type="arabicPeriod" startAt="13"/>
            </a:pPr>
            <a:r>
              <a:rPr lang="zh-CHT" altLang="en-US" sz="3200" b="1" dirty="0">
                <a:latin typeface="DFPKaiShu-GB5"/>
                <a:ea typeface="DFPKaiShu-GB5"/>
                <a:cs typeface="DFPKaiShu-GB5"/>
              </a:rPr>
              <a:t>他們從這供給的事上得了憑據，知道你們承認基督順服他的福音，多多地捐錢給他們和眾人，便將榮耀歸與　神。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zh-CHT" altLang="en-US" sz="3200" b="1" dirty="0" smtClean="0">
                <a:latin typeface="DFPKaiShu-GB5"/>
                <a:ea typeface="DFPKaiShu-GB5"/>
                <a:cs typeface="DFPKaiShu-GB5"/>
              </a:rPr>
              <a:t>他們也因</a:t>
            </a:r>
            <a:r>
              <a:rPr lang="zh-CHT" altLang="en-US" sz="3200" b="1" dirty="0">
                <a:latin typeface="DFPKaiShu-GB5"/>
                <a:ea typeface="DFPKaiShu-GB5"/>
                <a:cs typeface="DFPKaiShu-GB5"/>
              </a:rPr>
              <a:t>　神極大的恩賜顯在你們心裡，就切切地想念你們，為你們祈禱。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zh-CHT" altLang="en-US" sz="3200" b="1" dirty="0" smtClean="0">
                <a:latin typeface="DFPKaiShu-GB5"/>
                <a:ea typeface="DFPKaiShu-GB5"/>
                <a:cs typeface="DFPKaiShu-GB5"/>
              </a:rPr>
              <a:t>感謝</a:t>
            </a:r>
            <a:r>
              <a:rPr lang="zh-CHT" altLang="en-US" sz="3200" b="1" dirty="0">
                <a:latin typeface="DFPKaiShu-GB5"/>
                <a:ea typeface="DFPKaiShu-GB5"/>
                <a:cs typeface="DFPKaiShu-GB5"/>
              </a:rPr>
              <a:t>　神，因他有說不盡的恩賜！</a:t>
            </a:r>
          </a:p>
        </p:txBody>
      </p:sp>
    </p:spTree>
    <p:extLst>
      <p:ext uri="{BB962C8B-B14F-4D97-AF65-F5344CB8AC3E}">
        <p14:creationId xmlns:p14="http://schemas.microsoft.com/office/powerpoint/2010/main" val="3881296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Box 3"/>
          <p:cNvSpPr txBox="1">
            <a:spLocks noChangeArrowheads="1"/>
          </p:cNvSpPr>
          <p:nvPr/>
        </p:nvSpPr>
        <p:spPr bwMode="auto">
          <a:xfrm>
            <a:off x="150813" y="1219200"/>
            <a:ext cx="88392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zh-TW" altLang="zh-TW" sz="3200" b="1" dirty="0" smtClean="0">
                <a:solidFill>
                  <a:srgbClr val="0000FF"/>
                </a:solidFill>
                <a:latin typeface="DFPKaiShu-GB5"/>
                <a:ea typeface="DFPKaiShu-GB5"/>
                <a:cs typeface="DFPKaiShu-GB5"/>
              </a:rPr>
              <a:t>哥林</a:t>
            </a:r>
            <a:r>
              <a:rPr lang="zh-TW" altLang="zh-TW" sz="3200" b="1" dirty="0" smtClean="0">
                <a:solidFill>
                  <a:srgbClr val="0000FF"/>
                </a:solidFill>
                <a:latin typeface="DFPKaiShu-GB5"/>
                <a:ea typeface="DFPKaiShu-GB5"/>
                <a:cs typeface="DFPKaiShu-GB5"/>
              </a:rPr>
              <a:t>多</a:t>
            </a:r>
            <a:r>
              <a:rPr lang="zh-TW" altLang="en-US" sz="3200" b="1" dirty="0" smtClean="0">
                <a:solidFill>
                  <a:srgbClr val="0000FF"/>
                </a:solidFill>
                <a:latin typeface="DFPKaiShu-GB5"/>
                <a:ea typeface="DFPKaiShu-GB5"/>
                <a:cs typeface="DFPKaiShu-GB5"/>
              </a:rPr>
              <a:t>後</a:t>
            </a:r>
            <a:r>
              <a:rPr lang="zh-TW" altLang="zh-TW" sz="3200" b="1" dirty="0" smtClean="0">
                <a:solidFill>
                  <a:srgbClr val="0000FF"/>
                </a:solidFill>
                <a:latin typeface="DFPKaiShu-GB5"/>
                <a:ea typeface="DFPKaiShu-GB5"/>
                <a:cs typeface="DFPKaiShu-GB5"/>
              </a:rPr>
              <a:t>書</a:t>
            </a:r>
            <a:r>
              <a:rPr lang="en-US" altLang="zh-TW" sz="3200" b="1" dirty="0">
                <a:solidFill>
                  <a:srgbClr val="0000FF"/>
                </a:solidFill>
                <a:latin typeface="DFPKaiShu-GB5"/>
                <a:ea typeface="DFPKaiShu-GB5"/>
                <a:cs typeface="DFPKaiShu-GB5"/>
              </a:rPr>
              <a:t>9</a:t>
            </a:r>
            <a:r>
              <a:rPr lang="en-US" altLang="zh-TW" sz="3200" b="1" dirty="0" smtClean="0">
                <a:solidFill>
                  <a:srgbClr val="0000FF"/>
                </a:solidFill>
                <a:latin typeface="DFPKaiShu-GB5"/>
                <a:ea typeface="DFPKaiShu-GB5"/>
                <a:cs typeface="DFPKaiShu-GB5"/>
              </a:rPr>
              <a:t>:1</a:t>
            </a:r>
            <a:r>
              <a:rPr lang="en-US" altLang="zh-TW" sz="3200" b="1" dirty="0" smtClean="0">
                <a:solidFill>
                  <a:srgbClr val="0000FF"/>
                </a:solidFill>
                <a:latin typeface="DFPKaiShu-GB5"/>
                <a:ea typeface="DFPKaiShu-GB5"/>
                <a:cs typeface="DFPKaiShu-GB5"/>
              </a:rPr>
              <a:t>5</a:t>
            </a:r>
            <a:endParaRPr lang="en-US" altLang="zh-TW" sz="3200" b="1" dirty="0" smtClean="0">
              <a:solidFill>
                <a:srgbClr val="0000FF"/>
              </a:solidFill>
              <a:latin typeface="DFPKaiShu-GB5"/>
              <a:ea typeface="DFPKaiShu-GB5"/>
              <a:cs typeface="DFPKaiShu-GB5"/>
            </a:endParaRPr>
          </a:p>
          <a:p>
            <a:endParaRPr lang="zh-CHT" altLang="en-US" sz="3200" dirty="0"/>
          </a:p>
          <a:p>
            <a:pPr marL="514350" indent="-514350">
              <a:buFont typeface="+mj-lt"/>
              <a:buAutoNum type="arabicPeriod" startAt="15"/>
            </a:pPr>
            <a:r>
              <a:rPr lang="zh-CHT" altLang="en-US" sz="3200" b="1" dirty="0" smtClean="0">
                <a:latin typeface="DFPKaiShu-GB5"/>
                <a:ea typeface="DFPKaiShu-GB5"/>
                <a:cs typeface="DFPKaiShu-GB5"/>
              </a:rPr>
              <a:t>感謝</a:t>
            </a:r>
            <a:r>
              <a:rPr lang="zh-CHT" altLang="en-US" sz="3200" b="1" dirty="0">
                <a:latin typeface="DFPKaiShu-GB5"/>
                <a:ea typeface="DFPKaiShu-GB5"/>
                <a:cs typeface="DFPKaiShu-GB5"/>
              </a:rPr>
              <a:t>　神，因他有說不盡的恩賜！</a:t>
            </a:r>
          </a:p>
        </p:txBody>
      </p:sp>
    </p:spTree>
    <p:extLst>
      <p:ext uri="{BB962C8B-B14F-4D97-AF65-F5344CB8AC3E}">
        <p14:creationId xmlns:p14="http://schemas.microsoft.com/office/powerpoint/2010/main" val="2226266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Box 3"/>
          <p:cNvSpPr txBox="1">
            <a:spLocks noChangeArrowheads="1"/>
          </p:cNvSpPr>
          <p:nvPr/>
        </p:nvSpPr>
        <p:spPr bwMode="auto">
          <a:xfrm>
            <a:off x="150813" y="1219200"/>
            <a:ext cx="88392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zh-TW" altLang="en-US" sz="3200" b="1" dirty="0" smtClean="0">
                <a:solidFill>
                  <a:srgbClr val="0000FF"/>
                </a:solidFill>
                <a:latin typeface="DFPKaiShu-GB5"/>
                <a:ea typeface="DFPKaiShu-GB5"/>
                <a:cs typeface="DFPKaiShu-GB5"/>
              </a:rPr>
              <a:t>奉獻的</a:t>
            </a:r>
            <a:r>
              <a:rPr lang="zh-TW" altLang="en-US" sz="3200" b="1" dirty="0" smtClean="0">
                <a:solidFill>
                  <a:srgbClr val="0000FF"/>
                </a:solidFill>
                <a:latin typeface="DFPKaiShu-GB5"/>
                <a:ea typeface="DFPKaiShu-GB5"/>
                <a:cs typeface="DFPKaiShu-GB5"/>
              </a:rPr>
              <a:t>真諦</a:t>
            </a:r>
            <a:r>
              <a:rPr lang="en-US" altLang="zh-TW" sz="3200" b="1" dirty="0" smtClean="0">
                <a:solidFill>
                  <a:srgbClr val="0000FF"/>
                </a:solidFill>
                <a:latin typeface="DFPKaiShu-GB5"/>
                <a:ea typeface="DFPKaiShu-GB5"/>
                <a:cs typeface="DFPKaiShu-GB5"/>
              </a:rPr>
              <a:t> (</a:t>
            </a:r>
            <a:r>
              <a:rPr lang="zh-TW" altLang="en-US" sz="3200" b="1" dirty="0" smtClean="0">
                <a:solidFill>
                  <a:srgbClr val="0000FF"/>
                </a:solidFill>
                <a:latin typeface="DFPKaiShu-GB5"/>
                <a:ea typeface="DFPKaiShu-GB5"/>
                <a:cs typeface="DFPKaiShu-GB5"/>
              </a:rPr>
              <a:t>二</a:t>
            </a:r>
            <a:r>
              <a:rPr lang="en-US" altLang="zh-TW" sz="3200" b="1" dirty="0" smtClean="0">
                <a:solidFill>
                  <a:srgbClr val="0000FF"/>
                </a:solidFill>
                <a:latin typeface="DFPKaiShu-GB5"/>
                <a:ea typeface="DFPKaiShu-GB5"/>
                <a:cs typeface="DFPKaiShu-GB5"/>
              </a:rPr>
              <a:t>)</a:t>
            </a:r>
            <a:endParaRPr lang="en-US" altLang="zh-TW" sz="3200" b="1" dirty="0" smtClean="0">
              <a:solidFill>
                <a:srgbClr val="0000FF"/>
              </a:solidFill>
              <a:latin typeface="DFPKaiShu-GB5"/>
              <a:ea typeface="DFPKaiShu-GB5"/>
              <a:cs typeface="DFPKaiShu-GB5"/>
            </a:endParaRPr>
          </a:p>
          <a:p>
            <a:pPr eaLnBrk="1" hangingPunct="1"/>
            <a:endParaRPr lang="zh-CHT" altLang="en-US" sz="3200" dirty="0"/>
          </a:p>
          <a:p>
            <a:pPr marL="514350" indent="-514350">
              <a:buAutoNum type="ea1ChtPeriod"/>
            </a:pPr>
            <a:r>
              <a:rPr lang="en-US" altLang="zh-TW" sz="3200" b="1" dirty="0" smtClean="0">
                <a:solidFill>
                  <a:srgbClr val="FF0000"/>
                </a:solidFill>
                <a:latin typeface="DFPKaiShu-GB5"/>
                <a:ea typeface="DFPKaiShu-GB5"/>
                <a:cs typeface="DFPKaiShu-GB5"/>
              </a:rPr>
              <a:t> </a:t>
            </a:r>
            <a:r>
              <a:rPr lang="zh-TW" altLang="en-US" sz="3200" b="1" dirty="0" smtClean="0">
                <a:solidFill>
                  <a:srgbClr val="FF0000"/>
                </a:solidFill>
                <a:latin typeface="DFPKaiShu-GB5"/>
                <a:ea typeface="DFPKaiShu-GB5"/>
                <a:cs typeface="DFPKaiShu-GB5"/>
              </a:rPr>
              <a:t>彼此問責</a:t>
            </a:r>
            <a:r>
              <a:rPr lang="zh-TW" altLang="en-US" sz="3200" b="1" dirty="0" smtClean="0">
                <a:solidFill>
                  <a:srgbClr val="FF0000"/>
                </a:solidFill>
                <a:latin typeface="DFPKaiShu-GB5"/>
                <a:ea typeface="DFPKaiShu-GB5"/>
                <a:cs typeface="DFPKaiShu-GB5"/>
              </a:rPr>
              <a:t>，留心</a:t>
            </a:r>
            <a:r>
              <a:rPr lang="zh-TW" altLang="en-US" sz="3200" b="1" dirty="0" smtClean="0">
                <a:solidFill>
                  <a:srgbClr val="FF0000"/>
                </a:solidFill>
                <a:latin typeface="DFPKaiShu-GB5"/>
                <a:ea typeface="DFPKaiShu-GB5"/>
                <a:cs typeface="DFPKaiShu-GB5"/>
              </a:rPr>
              <a:t>行光明的事</a:t>
            </a:r>
            <a:r>
              <a:rPr lang="en-US" altLang="zh-TW" sz="3200" b="1" dirty="0" smtClean="0">
                <a:solidFill>
                  <a:srgbClr val="FF0000"/>
                </a:solidFill>
                <a:latin typeface="DFPKaiShu-GB5"/>
                <a:ea typeface="DFPKaiShu-GB5"/>
                <a:cs typeface="DFPKaiShu-GB5"/>
              </a:rPr>
              <a:t> </a:t>
            </a:r>
            <a:r>
              <a:rPr lang="en-US" altLang="zh-TW" sz="3200" b="1" dirty="0" smtClean="0">
                <a:solidFill>
                  <a:srgbClr val="FF0000"/>
                </a:solidFill>
                <a:latin typeface="DFPKaiShu-GB5"/>
                <a:ea typeface="DFPKaiShu-GB5"/>
                <a:cs typeface="DFPKaiShu-GB5"/>
              </a:rPr>
              <a:t>v8:16-</a:t>
            </a:r>
            <a:r>
              <a:rPr lang="en-US" altLang="zh-TW" sz="3200" b="1" dirty="0" smtClean="0">
                <a:solidFill>
                  <a:srgbClr val="FF0000"/>
                </a:solidFill>
                <a:latin typeface="DFPKaiShu-GB5"/>
                <a:ea typeface="DFPKaiShu-GB5"/>
                <a:cs typeface="DFPKaiShu-GB5"/>
              </a:rPr>
              <a:t>24</a:t>
            </a:r>
            <a:endParaRPr lang="en-US" altLang="zh-TW" sz="3200" b="1" dirty="0" smtClean="0">
              <a:solidFill>
                <a:srgbClr val="FF0000"/>
              </a:solidFill>
              <a:latin typeface="DFPKaiShu-GB5"/>
              <a:ea typeface="DFPKaiShu-GB5"/>
              <a:cs typeface="DFPKaiShu-GB5"/>
            </a:endParaRPr>
          </a:p>
        </p:txBody>
      </p:sp>
    </p:spTree>
    <p:extLst>
      <p:ext uri="{BB962C8B-B14F-4D97-AF65-F5344CB8AC3E}">
        <p14:creationId xmlns:p14="http://schemas.microsoft.com/office/powerpoint/2010/main" val="1923193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Box 3"/>
          <p:cNvSpPr txBox="1">
            <a:spLocks noChangeArrowheads="1"/>
          </p:cNvSpPr>
          <p:nvPr/>
        </p:nvSpPr>
        <p:spPr bwMode="auto">
          <a:xfrm>
            <a:off x="150813" y="1219200"/>
            <a:ext cx="8839200" cy="550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zh-TW" altLang="zh-TW" sz="3200" b="1" dirty="0" smtClean="0">
                <a:solidFill>
                  <a:srgbClr val="0000FF"/>
                </a:solidFill>
                <a:latin typeface="DFPKaiShu-GB5"/>
                <a:ea typeface="DFPKaiShu-GB5"/>
                <a:cs typeface="DFPKaiShu-GB5"/>
              </a:rPr>
              <a:t>哥林多</a:t>
            </a:r>
            <a:r>
              <a:rPr lang="zh-TW" altLang="en-US" sz="3200" b="1" dirty="0" smtClean="0">
                <a:solidFill>
                  <a:srgbClr val="0000FF"/>
                </a:solidFill>
                <a:latin typeface="DFPKaiShu-GB5"/>
                <a:ea typeface="DFPKaiShu-GB5"/>
                <a:cs typeface="DFPKaiShu-GB5"/>
              </a:rPr>
              <a:t>後</a:t>
            </a:r>
            <a:r>
              <a:rPr lang="zh-TW" altLang="zh-TW" sz="3200" b="1" dirty="0" smtClean="0">
                <a:solidFill>
                  <a:srgbClr val="0000FF"/>
                </a:solidFill>
                <a:latin typeface="DFPKaiShu-GB5"/>
                <a:ea typeface="DFPKaiShu-GB5"/>
                <a:cs typeface="DFPKaiShu-GB5"/>
              </a:rPr>
              <a:t>書</a:t>
            </a:r>
            <a:r>
              <a:rPr lang="en-US" altLang="zh-TW" sz="3200" b="1" dirty="0">
                <a:solidFill>
                  <a:srgbClr val="0000FF"/>
                </a:solidFill>
                <a:latin typeface="DFPKaiShu-GB5"/>
                <a:ea typeface="DFPKaiShu-GB5"/>
                <a:cs typeface="DFPKaiShu-GB5"/>
              </a:rPr>
              <a:t>8</a:t>
            </a:r>
            <a:r>
              <a:rPr lang="en-US" altLang="zh-TW" sz="3200" b="1" dirty="0" smtClean="0">
                <a:solidFill>
                  <a:srgbClr val="0000FF"/>
                </a:solidFill>
                <a:latin typeface="DFPKaiShu-GB5"/>
                <a:ea typeface="DFPKaiShu-GB5"/>
                <a:cs typeface="DFPKaiShu-GB5"/>
              </a:rPr>
              <a:t>:</a:t>
            </a:r>
            <a:r>
              <a:rPr lang="en-US" altLang="zh-TW" sz="3200" b="1" dirty="0" smtClean="0">
                <a:solidFill>
                  <a:srgbClr val="0000FF"/>
                </a:solidFill>
                <a:latin typeface="DFPKaiShu-GB5"/>
                <a:ea typeface="DFPKaiShu-GB5"/>
                <a:cs typeface="DFPKaiShu-GB5"/>
              </a:rPr>
              <a:t>16-19</a:t>
            </a:r>
            <a:endParaRPr lang="en-US" altLang="zh-TW" sz="3200" b="1" dirty="0" smtClean="0">
              <a:solidFill>
                <a:srgbClr val="0000FF"/>
              </a:solidFill>
              <a:latin typeface="DFPKaiShu-GB5"/>
              <a:ea typeface="DFPKaiShu-GB5"/>
              <a:cs typeface="DFPKaiShu-GB5"/>
            </a:endParaRPr>
          </a:p>
          <a:p>
            <a:endParaRPr lang="zh-CHT" altLang="en-US" sz="3200" dirty="0"/>
          </a:p>
          <a:p>
            <a:pPr marL="514350" indent="-514350">
              <a:buFont typeface="+mj-lt"/>
              <a:buAutoNum type="arabicPeriod" startAt="16"/>
            </a:pPr>
            <a:r>
              <a:rPr lang="zh-CHT" altLang="en-US" sz="3200" b="1" dirty="0">
                <a:latin typeface="DFPKaiShu-GB5"/>
                <a:ea typeface="DFPKaiShu-GB5"/>
                <a:cs typeface="DFPKaiShu-GB5"/>
              </a:rPr>
              <a:t>多謝　神，感動提多的心，叫他待你們殷勤，像我一樣。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zh-CHT" altLang="en-US" sz="3200" b="1" dirty="0" smtClean="0">
                <a:latin typeface="DFPKaiShu-GB5"/>
                <a:ea typeface="DFPKaiShu-GB5"/>
                <a:cs typeface="DFPKaiShu-GB5"/>
              </a:rPr>
              <a:t>他固然是聽</a:t>
            </a:r>
            <a:r>
              <a:rPr lang="zh-CHT" altLang="en-US" sz="3200" b="1" dirty="0">
                <a:latin typeface="DFPKaiShu-GB5"/>
                <a:ea typeface="DFPKaiShu-GB5"/>
                <a:cs typeface="DFPKaiShu-GB5"/>
              </a:rPr>
              <a:t>了我的勸，但自己更是熱心，情願往你們那裡去</a:t>
            </a:r>
            <a:r>
              <a:rPr lang="zh-CHT" altLang="en-US" sz="3200" b="1" dirty="0" smtClean="0">
                <a:latin typeface="DFPKaiShu-GB5"/>
                <a:ea typeface="DFPKaiShu-GB5"/>
                <a:cs typeface="DFPKaiShu-GB5"/>
              </a:rPr>
              <a:t>。</a:t>
            </a:r>
            <a:endParaRPr lang="en-US" altLang="zh-CHT" sz="3200" b="1" dirty="0" smtClean="0">
              <a:latin typeface="DFPKaiShu-GB5"/>
              <a:ea typeface="DFPKaiShu-GB5"/>
              <a:cs typeface="DFPKaiShu-GB5"/>
            </a:endParaRPr>
          </a:p>
          <a:p>
            <a:pPr marL="514350" indent="-514350">
              <a:buFont typeface="+mj-lt"/>
              <a:buAutoNum type="arabicPeriod" startAt="16"/>
            </a:pPr>
            <a:r>
              <a:rPr lang="zh-CHT" altLang="en-US" sz="3200" b="1" dirty="0">
                <a:latin typeface="DFPKaiShu-GB5"/>
                <a:ea typeface="DFPKaiShu-GB5"/>
                <a:cs typeface="DFPKaiShu-GB5"/>
              </a:rPr>
              <a:t>我們還打發一位兄弟和他同去，這人在福音上得了眾教會的稱讚。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zh-CHT" altLang="en-US" sz="3200" b="1" dirty="0">
                <a:latin typeface="DFPKaiShu-GB5"/>
                <a:ea typeface="DFPKaiShu-GB5"/>
                <a:cs typeface="DFPKaiShu-GB5"/>
              </a:rPr>
              <a:t>不但這樣，他也被眾教會挑選，和我們同行，把所託與我們的這捐貲送到了，可以榮耀主，又表明我們樂意的心</a:t>
            </a:r>
            <a:r>
              <a:rPr lang="zh-CHT" altLang="en-US" sz="3200" b="1" dirty="0" smtClean="0">
                <a:latin typeface="DFPKaiShu-GB5"/>
                <a:ea typeface="DFPKaiShu-GB5"/>
                <a:cs typeface="DFPKaiShu-GB5"/>
              </a:rPr>
              <a:t>。</a:t>
            </a:r>
            <a:endParaRPr lang="en-US" altLang="zh-CHT" sz="3200" b="1" dirty="0" smtClean="0">
              <a:latin typeface="DFPKaiShu-GB5"/>
              <a:ea typeface="DFPKaiShu-GB5"/>
              <a:cs typeface="DFPKaiShu-GB5"/>
            </a:endParaRPr>
          </a:p>
        </p:txBody>
      </p:sp>
    </p:spTree>
    <p:extLst>
      <p:ext uri="{BB962C8B-B14F-4D97-AF65-F5344CB8AC3E}">
        <p14:creationId xmlns:p14="http://schemas.microsoft.com/office/powerpoint/2010/main" val="3581764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Box 3"/>
          <p:cNvSpPr txBox="1">
            <a:spLocks noChangeArrowheads="1"/>
          </p:cNvSpPr>
          <p:nvPr/>
        </p:nvSpPr>
        <p:spPr bwMode="auto">
          <a:xfrm>
            <a:off x="150813" y="1219200"/>
            <a:ext cx="8839200" cy="501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zh-TW" altLang="zh-TW" sz="3200" b="1" dirty="0" smtClean="0">
                <a:solidFill>
                  <a:srgbClr val="0000FF"/>
                </a:solidFill>
                <a:latin typeface="DFPKaiShu-GB5"/>
                <a:ea typeface="DFPKaiShu-GB5"/>
                <a:cs typeface="DFPKaiShu-GB5"/>
              </a:rPr>
              <a:t>哥林多</a:t>
            </a:r>
            <a:r>
              <a:rPr lang="zh-TW" altLang="en-US" sz="3200" b="1" dirty="0" smtClean="0">
                <a:solidFill>
                  <a:srgbClr val="0000FF"/>
                </a:solidFill>
                <a:latin typeface="DFPKaiShu-GB5"/>
                <a:ea typeface="DFPKaiShu-GB5"/>
                <a:cs typeface="DFPKaiShu-GB5"/>
              </a:rPr>
              <a:t>後</a:t>
            </a:r>
            <a:r>
              <a:rPr lang="zh-TW" altLang="zh-TW" sz="3200" b="1" dirty="0" smtClean="0">
                <a:solidFill>
                  <a:srgbClr val="0000FF"/>
                </a:solidFill>
                <a:latin typeface="DFPKaiShu-GB5"/>
                <a:ea typeface="DFPKaiShu-GB5"/>
                <a:cs typeface="DFPKaiShu-GB5"/>
              </a:rPr>
              <a:t>書</a:t>
            </a:r>
            <a:r>
              <a:rPr lang="en-US" altLang="zh-TW" sz="3200" b="1" dirty="0">
                <a:solidFill>
                  <a:srgbClr val="0000FF"/>
                </a:solidFill>
                <a:latin typeface="DFPKaiShu-GB5"/>
                <a:ea typeface="DFPKaiShu-GB5"/>
                <a:cs typeface="DFPKaiShu-GB5"/>
              </a:rPr>
              <a:t>8</a:t>
            </a:r>
            <a:r>
              <a:rPr lang="en-US" altLang="zh-TW" sz="3200" b="1" dirty="0" smtClean="0">
                <a:solidFill>
                  <a:srgbClr val="0000FF"/>
                </a:solidFill>
                <a:latin typeface="DFPKaiShu-GB5"/>
                <a:ea typeface="DFPKaiShu-GB5"/>
                <a:cs typeface="DFPKaiShu-GB5"/>
              </a:rPr>
              <a:t>:</a:t>
            </a:r>
            <a:r>
              <a:rPr lang="en-US" altLang="zh-TW" sz="3200" b="1" dirty="0" smtClean="0">
                <a:solidFill>
                  <a:srgbClr val="0000FF"/>
                </a:solidFill>
                <a:latin typeface="DFPKaiShu-GB5"/>
                <a:ea typeface="DFPKaiShu-GB5"/>
                <a:cs typeface="DFPKaiShu-GB5"/>
              </a:rPr>
              <a:t>22</a:t>
            </a:r>
            <a:r>
              <a:rPr lang="en-US" altLang="zh-TW" sz="3200" b="1" dirty="0" smtClean="0">
                <a:solidFill>
                  <a:srgbClr val="0000FF"/>
                </a:solidFill>
                <a:latin typeface="DFPKaiShu-GB5"/>
                <a:ea typeface="DFPKaiShu-GB5"/>
                <a:cs typeface="DFPKaiShu-GB5"/>
              </a:rPr>
              <a:t>-24</a:t>
            </a:r>
            <a:endParaRPr lang="en-US" altLang="zh-TW" sz="3200" b="1" dirty="0" smtClean="0">
              <a:solidFill>
                <a:srgbClr val="0000FF"/>
              </a:solidFill>
              <a:latin typeface="DFPKaiShu-GB5"/>
              <a:ea typeface="DFPKaiShu-GB5"/>
              <a:cs typeface="DFPKaiShu-GB5"/>
            </a:endParaRPr>
          </a:p>
          <a:p>
            <a:endParaRPr lang="zh-CHT" altLang="en-US" sz="3200" dirty="0"/>
          </a:p>
          <a:p>
            <a:pPr marL="514350" indent="-514350">
              <a:buFont typeface="+mj-lt"/>
              <a:buAutoNum type="arabicPeriod" startAt="22"/>
            </a:pPr>
            <a:r>
              <a:rPr lang="zh-CHT" altLang="en-US" sz="3200" b="1" dirty="0">
                <a:latin typeface="DFPKaiShu-GB5"/>
                <a:ea typeface="DFPKaiShu-GB5"/>
                <a:cs typeface="DFPKaiShu-GB5"/>
              </a:rPr>
              <a:t>我們又打發一位兄弟同去；這人的熱心，我們在許多事上屢次試驗過。現在他因為深信你們，就更加熱心了。</a:t>
            </a:r>
          </a:p>
          <a:p>
            <a:pPr marL="514350" indent="-514350">
              <a:buFont typeface="+mj-lt"/>
              <a:buAutoNum type="arabicPeriod" startAt="22"/>
            </a:pPr>
            <a:r>
              <a:rPr lang="zh-CHT" altLang="en-US" sz="3200" b="1" dirty="0" smtClean="0">
                <a:latin typeface="DFPKaiShu-GB5"/>
                <a:ea typeface="DFPKaiShu-GB5"/>
                <a:cs typeface="DFPKaiShu-GB5"/>
              </a:rPr>
              <a:t>論到提</a:t>
            </a:r>
            <a:r>
              <a:rPr lang="zh-CHT" altLang="en-US" sz="3200" b="1" dirty="0">
                <a:latin typeface="DFPKaiShu-GB5"/>
                <a:ea typeface="DFPKaiShu-GB5"/>
                <a:cs typeface="DFPKaiShu-GB5"/>
              </a:rPr>
              <a:t>多，他是我的同伴，一同為你們勞碌的。論到那兩位兄弟，他們是眾教會的使者，是基督的榮耀。</a:t>
            </a:r>
          </a:p>
          <a:p>
            <a:pPr marL="514350" indent="-514350">
              <a:buFont typeface="+mj-lt"/>
              <a:buAutoNum type="arabicPeriod" startAt="22"/>
            </a:pPr>
            <a:r>
              <a:rPr lang="zh-CHT" altLang="en-US" sz="3200" b="1" dirty="0" smtClean="0">
                <a:latin typeface="DFPKaiShu-GB5"/>
                <a:ea typeface="DFPKaiShu-GB5"/>
                <a:cs typeface="DFPKaiShu-GB5"/>
              </a:rPr>
              <a:t>所以</a:t>
            </a:r>
            <a:r>
              <a:rPr lang="zh-CHT" altLang="en-US" sz="3200" b="1" dirty="0">
                <a:latin typeface="DFPKaiShu-GB5"/>
                <a:ea typeface="DFPKaiShu-GB5"/>
                <a:cs typeface="DFPKaiShu-GB5"/>
              </a:rPr>
              <a:t>，你們務要在眾教會面前顯明你們愛心的憑據，並我所誇獎你們的憑據。</a:t>
            </a:r>
            <a:endParaRPr lang="zh-CHT" altLang="en-US" sz="3200" b="1" dirty="0">
              <a:latin typeface="DFPKaiShu-GB5"/>
              <a:ea typeface="DFPKaiShu-GB5"/>
              <a:cs typeface="DFPKaiShu-GB5"/>
            </a:endParaRPr>
          </a:p>
        </p:txBody>
      </p:sp>
    </p:spTree>
    <p:extLst>
      <p:ext uri="{BB962C8B-B14F-4D97-AF65-F5344CB8AC3E}">
        <p14:creationId xmlns:p14="http://schemas.microsoft.com/office/powerpoint/2010/main" val="1606345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Box 3"/>
          <p:cNvSpPr txBox="1">
            <a:spLocks noChangeArrowheads="1"/>
          </p:cNvSpPr>
          <p:nvPr/>
        </p:nvSpPr>
        <p:spPr bwMode="auto">
          <a:xfrm>
            <a:off x="150813" y="1219200"/>
            <a:ext cx="88392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zh-TW" altLang="zh-TW" sz="3200" b="1" dirty="0" smtClean="0">
                <a:solidFill>
                  <a:srgbClr val="0000FF"/>
                </a:solidFill>
                <a:latin typeface="DFPKaiShu-GB5"/>
                <a:ea typeface="DFPKaiShu-GB5"/>
                <a:cs typeface="DFPKaiShu-GB5"/>
              </a:rPr>
              <a:t>哥林多</a:t>
            </a:r>
            <a:r>
              <a:rPr lang="zh-TW" altLang="en-US" sz="3200" b="1" dirty="0" smtClean="0">
                <a:solidFill>
                  <a:srgbClr val="0000FF"/>
                </a:solidFill>
                <a:latin typeface="DFPKaiShu-GB5"/>
                <a:ea typeface="DFPKaiShu-GB5"/>
                <a:cs typeface="DFPKaiShu-GB5"/>
              </a:rPr>
              <a:t>後</a:t>
            </a:r>
            <a:r>
              <a:rPr lang="zh-TW" altLang="zh-TW" sz="3200" b="1" dirty="0" smtClean="0">
                <a:solidFill>
                  <a:srgbClr val="0000FF"/>
                </a:solidFill>
                <a:latin typeface="DFPKaiShu-GB5"/>
                <a:ea typeface="DFPKaiShu-GB5"/>
                <a:cs typeface="DFPKaiShu-GB5"/>
              </a:rPr>
              <a:t>書</a:t>
            </a:r>
            <a:r>
              <a:rPr lang="en-US" altLang="zh-TW" sz="3200" b="1" dirty="0">
                <a:solidFill>
                  <a:srgbClr val="0000FF"/>
                </a:solidFill>
                <a:latin typeface="DFPKaiShu-GB5"/>
                <a:ea typeface="DFPKaiShu-GB5"/>
                <a:cs typeface="DFPKaiShu-GB5"/>
              </a:rPr>
              <a:t>8</a:t>
            </a:r>
            <a:r>
              <a:rPr lang="en-US" altLang="zh-TW" sz="3200" b="1" dirty="0" smtClean="0">
                <a:solidFill>
                  <a:srgbClr val="0000FF"/>
                </a:solidFill>
                <a:latin typeface="DFPKaiShu-GB5"/>
                <a:ea typeface="DFPKaiShu-GB5"/>
                <a:cs typeface="DFPKaiShu-GB5"/>
              </a:rPr>
              <a:t>:</a:t>
            </a:r>
            <a:r>
              <a:rPr lang="en-US" altLang="zh-TW" sz="3200" b="1" dirty="0" smtClean="0">
                <a:solidFill>
                  <a:srgbClr val="0000FF"/>
                </a:solidFill>
                <a:latin typeface="DFPKaiShu-GB5"/>
                <a:ea typeface="DFPKaiShu-GB5"/>
                <a:cs typeface="DFPKaiShu-GB5"/>
              </a:rPr>
              <a:t>16-</a:t>
            </a:r>
            <a:r>
              <a:rPr lang="en-US" altLang="zh-TW" sz="3200" b="1" dirty="0" smtClean="0">
                <a:solidFill>
                  <a:srgbClr val="0000FF"/>
                </a:solidFill>
                <a:latin typeface="DFPKaiShu-GB5"/>
                <a:ea typeface="DFPKaiShu-GB5"/>
                <a:cs typeface="DFPKaiShu-GB5"/>
              </a:rPr>
              <a:t>24</a:t>
            </a:r>
            <a:endParaRPr lang="en-US" altLang="zh-TW" sz="3200" b="1" dirty="0" smtClean="0">
              <a:solidFill>
                <a:srgbClr val="0000FF"/>
              </a:solidFill>
              <a:latin typeface="DFPKaiShu-GB5"/>
              <a:ea typeface="DFPKaiShu-GB5"/>
              <a:cs typeface="DFPKaiShu-GB5"/>
            </a:endParaRPr>
          </a:p>
          <a:p>
            <a:endParaRPr lang="en-US" altLang="zh-CHT" sz="3200" dirty="0" smtClean="0"/>
          </a:p>
          <a:p>
            <a:pPr marL="514350" indent="-514350">
              <a:buFont typeface="+mj-lt"/>
              <a:buAutoNum type="arabicPeriod" startAt="23"/>
            </a:pPr>
            <a:r>
              <a:rPr lang="zh-CHT" altLang="en-US" sz="3200" b="1" dirty="0">
                <a:latin typeface="DFPKaiShu-GB5"/>
                <a:ea typeface="DFPKaiShu-GB5"/>
                <a:cs typeface="DFPKaiShu-GB5"/>
              </a:rPr>
              <a:t>論到那兩位兄弟，他們是眾教會的使者，是基督的榮耀</a:t>
            </a:r>
            <a:r>
              <a:rPr lang="zh-CHT" altLang="en-US" sz="3200" b="1" dirty="0" smtClean="0">
                <a:latin typeface="DFPKaiShu-GB5"/>
                <a:ea typeface="DFPKaiShu-GB5"/>
                <a:cs typeface="DFPKaiShu-GB5"/>
              </a:rPr>
              <a:t>。</a:t>
            </a:r>
            <a:endParaRPr lang="en-US" altLang="zh-CHT" sz="3200" b="1" dirty="0" smtClean="0">
              <a:latin typeface="DFPKaiShu-GB5"/>
              <a:ea typeface="DFPKaiShu-GB5"/>
              <a:cs typeface="DFPKaiShu-GB5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50813" y="3810000"/>
            <a:ext cx="8839200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514350" indent="-514350">
              <a:buFont typeface="+mj-lt"/>
              <a:buAutoNum type="arabicPeriod" startAt="18"/>
            </a:pPr>
            <a:r>
              <a:rPr lang="en-US" altLang="zh-CHT" sz="3200" b="1" dirty="0" smtClean="0">
                <a:latin typeface="DFPKaiShu-GB5"/>
                <a:ea typeface="DFPKaiShu-GB5"/>
                <a:cs typeface="DFPKaiShu-GB5"/>
              </a:rPr>
              <a:t> </a:t>
            </a:r>
            <a:r>
              <a:rPr lang="is-IS" altLang="zh-CHT" sz="3200" b="1" dirty="0" smtClean="0">
                <a:latin typeface="DFPKaiShu-GB5"/>
                <a:ea typeface="DFPKaiShu-GB5"/>
                <a:cs typeface="DFPKaiShu-GB5"/>
              </a:rPr>
              <a:t>…</a:t>
            </a:r>
            <a:r>
              <a:rPr lang="zh-TW" altLang="en-US" sz="3200" b="1" dirty="0" smtClean="0">
                <a:latin typeface="DFPKaiShu-GB5"/>
                <a:ea typeface="DFPKaiShu-GB5"/>
                <a:cs typeface="DFPKaiShu-GB5"/>
              </a:rPr>
              <a:t>這人</a:t>
            </a:r>
            <a:r>
              <a:rPr lang="zh-CHT" altLang="en-US" sz="3200" b="1" dirty="0" smtClean="0">
                <a:latin typeface="DFPKaiShu-GB5"/>
                <a:ea typeface="DFPKaiShu-GB5"/>
                <a:cs typeface="DFPKaiShu-GB5"/>
              </a:rPr>
              <a:t>在福音上得了眾教會的稱讚</a:t>
            </a:r>
            <a:endParaRPr lang="en-US" altLang="zh-CHT" sz="3200" b="1" dirty="0" smtClean="0">
              <a:latin typeface="DFPKaiShu-GB5"/>
              <a:ea typeface="DFPKaiShu-GB5"/>
              <a:cs typeface="DFPKaiShu-GB5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0813" y="5029200"/>
            <a:ext cx="8839200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514350" indent="-514350">
              <a:buFont typeface="+mj-lt"/>
              <a:buAutoNum type="arabicPeriod" startAt="19"/>
            </a:pPr>
            <a:r>
              <a:rPr lang="en-US" altLang="zh-CHT" sz="3200" b="1" dirty="0">
                <a:latin typeface="DFPKaiShu-GB5"/>
                <a:ea typeface="DFPKaiShu-GB5"/>
                <a:cs typeface="DFPKaiShu-GB5"/>
              </a:rPr>
              <a:t> </a:t>
            </a:r>
            <a:r>
              <a:rPr lang="is-IS" altLang="zh-CHT" sz="3200" b="1" dirty="0">
                <a:latin typeface="DFPKaiShu-GB5"/>
                <a:ea typeface="DFPKaiShu-GB5"/>
                <a:cs typeface="DFPKaiShu-GB5"/>
              </a:rPr>
              <a:t>…</a:t>
            </a:r>
            <a:r>
              <a:rPr lang="zh-CHT" altLang="en-US" sz="3200" b="1" dirty="0">
                <a:latin typeface="DFPKaiShu-GB5"/>
                <a:ea typeface="DFPKaiShu-GB5"/>
                <a:cs typeface="DFPKaiShu-GB5"/>
              </a:rPr>
              <a:t>被眾教會挑選</a:t>
            </a:r>
            <a:endParaRPr lang="en-US" altLang="zh-CHT" sz="3200" b="1" dirty="0">
              <a:latin typeface="DFPKaiShu-GB5"/>
              <a:ea typeface="DFPKaiShu-GB5"/>
              <a:cs typeface="DFPKaiShu-GB5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50813" y="6096000"/>
            <a:ext cx="8839200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514350" indent="-514350">
              <a:buFont typeface="+mj-lt"/>
              <a:buAutoNum type="arabicPeriod" startAt="22"/>
            </a:pPr>
            <a:r>
              <a:rPr lang="en-US" altLang="zh-CHT" sz="3200" b="1" dirty="0">
                <a:latin typeface="DFPKaiShu-GB5"/>
                <a:ea typeface="DFPKaiShu-GB5"/>
                <a:cs typeface="DFPKaiShu-GB5"/>
              </a:rPr>
              <a:t> </a:t>
            </a:r>
            <a:r>
              <a:rPr lang="is-IS" altLang="zh-CHT" sz="3200" b="1" dirty="0">
                <a:latin typeface="DFPKaiShu-GB5"/>
                <a:ea typeface="DFPKaiShu-GB5"/>
                <a:cs typeface="DFPKaiShu-GB5"/>
              </a:rPr>
              <a:t>…</a:t>
            </a:r>
            <a:r>
              <a:rPr lang="zh-CHT" altLang="en-US" sz="3200" b="1" dirty="0">
                <a:latin typeface="DFPKaiShu-GB5"/>
                <a:ea typeface="DFPKaiShu-GB5"/>
                <a:cs typeface="DFPKaiShu-GB5"/>
              </a:rPr>
              <a:t>在許多事上屢次試驗過</a:t>
            </a:r>
            <a:endParaRPr lang="en-US" altLang="zh-CHT" sz="3200" b="1" dirty="0">
              <a:latin typeface="DFPKaiShu-GB5"/>
              <a:ea typeface="DFPKaiShu-GB5"/>
              <a:cs typeface="DFPKaiShu-GB5"/>
            </a:endParaRPr>
          </a:p>
        </p:txBody>
      </p:sp>
    </p:spTree>
    <p:extLst>
      <p:ext uri="{BB962C8B-B14F-4D97-AF65-F5344CB8AC3E}">
        <p14:creationId xmlns:p14="http://schemas.microsoft.com/office/powerpoint/2010/main" val="1425190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Box 3"/>
          <p:cNvSpPr txBox="1">
            <a:spLocks noChangeArrowheads="1"/>
          </p:cNvSpPr>
          <p:nvPr/>
        </p:nvSpPr>
        <p:spPr bwMode="auto">
          <a:xfrm>
            <a:off x="150813" y="1219200"/>
            <a:ext cx="88392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zh-TW" altLang="zh-TW" sz="3200" b="1" dirty="0" smtClean="0">
                <a:solidFill>
                  <a:srgbClr val="0000FF"/>
                </a:solidFill>
                <a:latin typeface="DFPKaiShu-GB5"/>
                <a:ea typeface="DFPKaiShu-GB5"/>
                <a:cs typeface="DFPKaiShu-GB5"/>
              </a:rPr>
              <a:t>哥林多</a:t>
            </a:r>
            <a:r>
              <a:rPr lang="zh-TW" altLang="en-US" sz="3200" b="1" dirty="0" smtClean="0">
                <a:solidFill>
                  <a:srgbClr val="0000FF"/>
                </a:solidFill>
                <a:latin typeface="DFPKaiShu-GB5"/>
                <a:ea typeface="DFPKaiShu-GB5"/>
                <a:cs typeface="DFPKaiShu-GB5"/>
              </a:rPr>
              <a:t>後</a:t>
            </a:r>
            <a:r>
              <a:rPr lang="zh-TW" altLang="zh-TW" sz="3200" b="1" dirty="0" smtClean="0">
                <a:solidFill>
                  <a:srgbClr val="0000FF"/>
                </a:solidFill>
                <a:latin typeface="DFPKaiShu-GB5"/>
                <a:ea typeface="DFPKaiShu-GB5"/>
                <a:cs typeface="DFPKaiShu-GB5"/>
              </a:rPr>
              <a:t>書</a:t>
            </a:r>
            <a:r>
              <a:rPr lang="en-US" altLang="zh-TW" sz="3200" b="1" dirty="0">
                <a:solidFill>
                  <a:srgbClr val="0000FF"/>
                </a:solidFill>
                <a:latin typeface="DFPKaiShu-GB5"/>
                <a:ea typeface="DFPKaiShu-GB5"/>
                <a:cs typeface="DFPKaiShu-GB5"/>
              </a:rPr>
              <a:t>8</a:t>
            </a:r>
            <a:r>
              <a:rPr lang="en-US" altLang="zh-TW" sz="3200" b="1" dirty="0" smtClean="0">
                <a:solidFill>
                  <a:srgbClr val="0000FF"/>
                </a:solidFill>
                <a:latin typeface="DFPKaiShu-GB5"/>
                <a:ea typeface="DFPKaiShu-GB5"/>
                <a:cs typeface="DFPKaiShu-GB5"/>
              </a:rPr>
              <a:t>:</a:t>
            </a:r>
            <a:r>
              <a:rPr lang="en-US" altLang="zh-TW" sz="3200" b="1" dirty="0" smtClean="0">
                <a:solidFill>
                  <a:srgbClr val="0000FF"/>
                </a:solidFill>
                <a:latin typeface="DFPKaiShu-GB5"/>
                <a:ea typeface="DFPKaiShu-GB5"/>
                <a:cs typeface="DFPKaiShu-GB5"/>
              </a:rPr>
              <a:t>20</a:t>
            </a:r>
            <a:r>
              <a:rPr lang="en-US" altLang="zh-TW" sz="3200" b="1" dirty="0" smtClean="0">
                <a:solidFill>
                  <a:srgbClr val="0000FF"/>
                </a:solidFill>
                <a:latin typeface="DFPKaiShu-GB5"/>
                <a:ea typeface="DFPKaiShu-GB5"/>
                <a:cs typeface="DFPKaiShu-GB5"/>
              </a:rPr>
              <a:t>-21</a:t>
            </a:r>
            <a:endParaRPr lang="en-US" altLang="zh-TW" sz="3200" b="1" dirty="0" smtClean="0">
              <a:solidFill>
                <a:srgbClr val="0000FF"/>
              </a:solidFill>
              <a:latin typeface="DFPKaiShu-GB5"/>
              <a:ea typeface="DFPKaiShu-GB5"/>
              <a:cs typeface="DFPKaiShu-GB5"/>
            </a:endParaRPr>
          </a:p>
          <a:p>
            <a:endParaRPr lang="zh-CHT" altLang="en-US" sz="3200" dirty="0"/>
          </a:p>
          <a:p>
            <a:pPr marL="514350" indent="-514350">
              <a:buFont typeface="+mj-lt"/>
              <a:buAutoNum type="arabicPeriod" startAt="20"/>
            </a:pPr>
            <a:r>
              <a:rPr lang="zh-CHT" altLang="en-US" sz="3200" b="1" dirty="0">
                <a:latin typeface="DFPKaiShu-GB5"/>
                <a:ea typeface="DFPKaiShu-GB5"/>
                <a:cs typeface="DFPKaiShu-GB5"/>
              </a:rPr>
              <a:t>這就免得有人因我們收的捐銀很多，就挑我們的不是。</a:t>
            </a:r>
          </a:p>
          <a:p>
            <a:pPr marL="514350" indent="-514350">
              <a:buFont typeface="+mj-lt"/>
              <a:buAutoNum type="arabicPeriod" startAt="20"/>
            </a:pPr>
            <a:r>
              <a:rPr lang="zh-CHT" altLang="en-US" sz="3200" b="1" dirty="0" smtClean="0">
                <a:latin typeface="DFPKaiShu-GB5"/>
                <a:ea typeface="DFPKaiShu-GB5"/>
                <a:cs typeface="DFPKaiShu-GB5"/>
              </a:rPr>
              <a:t>我們留</a:t>
            </a:r>
            <a:r>
              <a:rPr lang="zh-CHT" altLang="en-US" sz="3200" b="1" dirty="0">
                <a:latin typeface="DFPKaiShu-GB5"/>
                <a:ea typeface="DFPKaiShu-GB5"/>
                <a:cs typeface="DFPKaiShu-GB5"/>
              </a:rPr>
              <a:t>心行光明的事，不但在主面前，就在人面前也是這樣。</a:t>
            </a:r>
            <a:endParaRPr lang="zh-CHT" altLang="en-US" sz="3200" b="1" dirty="0">
              <a:latin typeface="DFPKaiShu-GB5"/>
              <a:ea typeface="DFPKaiShu-GB5"/>
              <a:cs typeface="DFPKaiShu-GB5"/>
            </a:endParaRPr>
          </a:p>
        </p:txBody>
      </p:sp>
    </p:spTree>
    <p:extLst>
      <p:ext uri="{BB962C8B-B14F-4D97-AF65-F5344CB8AC3E}">
        <p14:creationId xmlns:p14="http://schemas.microsoft.com/office/powerpoint/2010/main" val="2026878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Box 3"/>
          <p:cNvSpPr txBox="1">
            <a:spLocks noChangeArrowheads="1"/>
          </p:cNvSpPr>
          <p:nvPr/>
        </p:nvSpPr>
        <p:spPr bwMode="auto">
          <a:xfrm>
            <a:off x="150813" y="1219200"/>
            <a:ext cx="88392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zh-TW" altLang="en-US" sz="3200" b="1" dirty="0" smtClean="0">
                <a:solidFill>
                  <a:srgbClr val="0000FF"/>
                </a:solidFill>
                <a:latin typeface="DFPKaiShu-GB5"/>
                <a:ea typeface="DFPKaiShu-GB5"/>
                <a:cs typeface="DFPKaiShu-GB5"/>
              </a:rPr>
              <a:t>奉獻的</a:t>
            </a:r>
            <a:r>
              <a:rPr lang="zh-TW" altLang="en-US" sz="3200" b="1" dirty="0" smtClean="0">
                <a:solidFill>
                  <a:srgbClr val="0000FF"/>
                </a:solidFill>
                <a:latin typeface="DFPKaiShu-GB5"/>
                <a:ea typeface="DFPKaiShu-GB5"/>
                <a:cs typeface="DFPKaiShu-GB5"/>
              </a:rPr>
              <a:t>真諦</a:t>
            </a:r>
            <a:r>
              <a:rPr lang="en-US" altLang="zh-TW" sz="3200" b="1" dirty="0" smtClean="0">
                <a:solidFill>
                  <a:srgbClr val="0000FF"/>
                </a:solidFill>
                <a:latin typeface="DFPKaiShu-GB5"/>
                <a:ea typeface="DFPKaiShu-GB5"/>
                <a:cs typeface="DFPKaiShu-GB5"/>
              </a:rPr>
              <a:t> (</a:t>
            </a:r>
            <a:r>
              <a:rPr lang="zh-TW" altLang="en-US" sz="3200" b="1" dirty="0" smtClean="0">
                <a:solidFill>
                  <a:srgbClr val="0000FF"/>
                </a:solidFill>
                <a:latin typeface="DFPKaiShu-GB5"/>
                <a:ea typeface="DFPKaiShu-GB5"/>
                <a:cs typeface="DFPKaiShu-GB5"/>
              </a:rPr>
              <a:t>二</a:t>
            </a:r>
            <a:r>
              <a:rPr lang="en-US" altLang="zh-TW" sz="3200" b="1" dirty="0" smtClean="0">
                <a:solidFill>
                  <a:srgbClr val="0000FF"/>
                </a:solidFill>
                <a:latin typeface="DFPKaiShu-GB5"/>
                <a:ea typeface="DFPKaiShu-GB5"/>
                <a:cs typeface="DFPKaiShu-GB5"/>
              </a:rPr>
              <a:t>)</a:t>
            </a:r>
            <a:endParaRPr lang="en-US" altLang="zh-TW" sz="3200" b="1" dirty="0" smtClean="0">
              <a:solidFill>
                <a:srgbClr val="0000FF"/>
              </a:solidFill>
              <a:latin typeface="DFPKaiShu-GB5"/>
              <a:ea typeface="DFPKaiShu-GB5"/>
              <a:cs typeface="DFPKaiShu-GB5"/>
            </a:endParaRPr>
          </a:p>
          <a:p>
            <a:pPr eaLnBrk="1" hangingPunct="1"/>
            <a:endParaRPr lang="zh-CHT" altLang="en-US" sz="3200" dirty="0"/>
          </a:p>
          <a:p>
            <a:pPr marL="514350" indent="-514350">
              <a:buAutoNum type="ea1ChtPeriod"/>
            </a:pPr>
            <a:r>
              <a:rPr lang="en-US" altLang="zh-TW" sz="3200" b="1" dirty="0" smtClean="0">
                <a:solidFill>
                  <a:srgbClr val="000000"/>
                </a:solidFill>
                <a:latin typeface="DFPKaiShu-GB5"/>
                <a:ea typeface="DFPKaiShu-GB5"/>
                <a:cs typeface="DFPKaiShu-GB5"/>
              </a:rPr>
              <a:t> </a:t>
            </a:r>
            <a:r>
              <a:rPr lang="zh-TW" altLang="en-US" sz="3200" b="1" dirty="0" smtClean="0">
                <a:solidFill>
                  <a:srgbClr val="000000"/>
                </a:solidFill>
                <a:latin typeface="DFPKaiShu-GB5"/>
                <a:ea typeface="DFPKaiShu-GB5"/>
                <a:cs typeface="DFPKaiShu-GB5"/>
              </a:rPr>
              <a:t>彼此問責</a:t>
            </a:r>
            <a:r>
              <a:rPr lang="zh-TW" altLang="en-US" sz="3200" b="1" dirty="0" smtClean="0">
                <a:solidFill>
                  <a:srgbClr val="000000"/>
                </a:solidFill>
                <a:latin typeface="DFPKaiShu-GB5"/>
                <a:ea typeface="DFPKaiShu-GB5"/>
                <a:cs typeface="DFPKaiShu-GB5"/>
              </a:rPr>
              <a:t>，留心</a:t>
            </a:r>
            <a:r>
              <a:rPr lang="zh-TW" altLang="en-US" sz="3200" b="1" dirty="0" smtClean="0">
                <a:solidFill>
                  <a:srgbClr val="000000"/>
                </a:solidFill>
                <a:latin typeface="DFPKaiShu-GB5"/>
                <a:ea typeface="DFPKaiShu-GB5"/>
                <a:cs typeface="DFPKaiShu-GB5"/>
              </a:rPr>
              <a:t>行光明的事</a:t>
            </a:r>
            <a:r>
              <a:rPr lang="en-US" altLang="zh-TW" sz="3200" b="1" dirty="0" smtClean="0">
                <a:solidFill>
                  <a:srgbClr val="000000"/>
                </a:solidFill>
                <a:latin typeface="DFPKaiShu-GB5"/>
                <a:ea typeface="DFPKaiShu-GB5"/>
                <a:cs typeface="DFPKaiShu-GB5"/>
              </a:rPr>
              <a:t> </a:t>
            </a:r>
            <a:r>
              <a:rPr lang="en-US" altLang="zh-TW" sz="3200" b="1" dirty="0" smtClean="0">
                <a:solidFill>
                  <a:srgbClr val="000000"/>
                </a:solidFill>
                <a:latin typeface="DFPKaiShu-GB5"/>
                <a:ea typeface="DFPKaiShu-GB5"/>
                <a:cs typeface="DFPKaiShu-GB5"/>
              </a:rPr>
              <a:t>v8:16-</a:t>
            </a:r>
            <a:r>
              <a:rPr lang="en-US" altLang="zh-TW" sz="3200" b="1" dirty="0" smtClean="0">
                <a:solidFill>
                  <a:srgbClr val="000000"/>
                </a:solidFill>
                <a:latin typeface="DFPKaiShu-GB5"/>
                <a:ea typeface="DFPKaiShu-GB5"/>
                <a:cs typeface="DFPKaiShu-GB5"/>
              </a:rPr>
              <a:t>24</a:t>
            </a:r>
          </a:p>
          <a:p>
            <a:pPr marL="514350" indent="-514350">
              <a:buFontTx/>
              <a:buAutoNum type="ea1ChtPeriod"/>
            </a:pPr>
            <a:r>
              <a:rPr lang="en-US" altLang="zh-TW" sz="3200" b="1" dirty="0">
                <a:solidFill>
                  <a:srgbClr val="FF0000"/>
                </a:solidFill>
                <a:latin typeface="DFPKaiShu-GB5"/>
                <a:ea typeface="DFPKaiShu-GB5"/>
                <a:cs typeface="DFPKaiShu-GB5"/>
              </a:rPr>
              <a:t> </a:t>
            </a:r>
            <a:r>
              <a:rPr lang="zh-TW" altLang="en-US" sz="3200" b="1" dirty="0" smtClean="0">
                <a:solidFill>
                  <a:srgbClr val="FF0000"/>
                </a:solidFill>
                <a:latin typeface="DFPKaiShu-GB5"/>
                <a:ea typeface="DFPKaiShu-GB5"/>
                <a:cs typeface="DFPKaiShu-GB5"/>
              </a:rPr>
              <a:t>甘心樂</a:t>
            </a:r>
            <a:r>
              <a:rPr lang="zh-TW" altLang="en-US" sz="3200" b="1" dirty="0">
                <a:solidFill>
                  <a:srgbClr val="FF0000"/>
                </a:solidFill>
                <a:latin typeface="DFPKaiShu-GB5"/>
                <a:ea typeface="DFPKaiShu-GB5"/>
                <a:cs typeface="DFPKaiShu-GB5"/>
              </a:rPr>
              <a:t>意的奉獻是事先預備妥當</a:t>
            </a:r>
            <a:r>
              <a:rPr lang="en-US" sz="3200" dirty="0"/>
              <a:t> </a:t>
            </a:r>
            <a:r>
              <a:rPr lang="en-US" altLang="zh-TW" sz="3200" b="1" dirty="0" smtClean="0">
                <a:solidFill>
                  <a:srgbClr val="FF0000"/>
                </a:solidFill>
                <a:latin typeface="DFPKaiShu-GB5"/>
                <a:ea typeface="DFPKaiShu-GB5"/>
                <a:cs typeface="DFPKaiShu-GB5"/>
              </a:rPr>
              <a:t>v9:1-5</a:t>
            </a:r>
            <a:endParaRPr lang="en-US" altLang="zh-TW" sz="3200" b="1" dirty="0">
              <a:solidFill>
                <a:srgbClr val="FF0000"/>
              </a:solidFill>
              <a:latin typeface="DFPKaiShu-GB5"/>
              <a:ea typeface="DFPKaiShu-GB5"/>
              <a:cs typeface="DFPKaiShu-GB5"/>
            </a:endParaRPr>
          </a:p>
        </p:txBody>
      </p:sp>
    </p:spTree>
    <p:extLst>
      <p:ext uri="{BB962C8B-B14F-4D97-AF65-F5344CB8AC3E}">
        <p14:creationId xmlns:p14="http://schemas.microsoft.com/office/powerpoint/2010/main" val="1959744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Box 3"/>
          <p:cNvSpPr txBox="1">
            <a:spLocks noChangeArrowheads="1"/>
          </p:cNvSpPr>
          <p:nvPr/>
        </p:nvSpPr>
        <p:spPr bwMode="auto">
          <a:xfrm>
            <a:off x="150813" y="1219200"/>
            <a:ext cx="88392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zh-TW" altLang="zh-TW" sz="3200" b="1" dirty="0" smtClean="0">
                <a:solidFill>
                  <a:srgbClr val="0000FF"/>
                </a:solidFill>
                <a:latin typeface="DFPKaiShu-GB5"/>
                <a:ea typeface="DFPKaiShu-GB5"/>
                <a:cs typeface="DFPKaiShu-GB5"/>
              </a:rPr>
              <a:t>哥林</a:t>
            </a:r>
            <a:r>
              <a:rPr lang="zh-TW" altLang="zh-TW" sz="3200" b="1" dirty="0" smtClean="0">
                <a:solidFill>
                  <a:srgbClr val="0000FF"/>
                </a:solidFill>
                <a:latin typeface="DFPKaiShu-GB5"/>
                <a:ea typeface="DFPKaiShu-GB5"/>
                <a:cs typeface="DFPKaiShu-GB5"/>
              </a:rPr>
              <a:t>多</a:t>
            </a:r>
            <a:r>
              <a:rPr lang="zh-TW" altLang="en-US" sz="3200" b="1" dirty="0" smtClean="0">
                <a:solidFill>
                  <a:srgbClr val="0000FF"/>
                </a:solidFill>
                <a:latin typeface="DFPKaiShu-GB5"/>
                <a:ea typeface="DFPKaiShu-GB5"/>
                <a:cs typeface="DFPKaiShu-GB5"/>
              </a:rPr>
              <a:t>後</a:t>
            </a:r>
            <a:r>
              <a:rPr lang="zh-TW" altLang="zh-TW" sz="3200" b="1" dirty="0" smtClean="0">
                <a:solidFill>
                  <a:srgbClr val="0000FF"/>
                </a:solidFill>
                <a:latin typeface="DFPKaiShu-GB5"/>
                <a:ea typeface="DFPKaiShu-GB5"/>
                <a:cs typeface="DFPKaiShu-GB5"/>
              </a:rPr>
              <a:t>書</a:t>
            </a:r>
            <a:r>
              <a:rPr lang="en-US" altLang="zh-TW" sz="3200" b="1" dirty="0">
                <a:solidFill>
                  <a:srgbClr val="0000FF"/>
                </a:solidFill>
                <a:latin typeface="DFPKaiShu-GB5"/>
                <a:ea typeface="DFPKaiShu-GB5"/>
                <a:cs typeface="DFPKaiShu-GB5"/>
              </a:rPr>
              <a:t>9</a:t>
            </a:r>
            <a:r>
              <a:rPr lang="en-US" altLang="zh-TW" sz="3200" b="1" dirty="0" smtClean="0">
                <a:solidFill>
                  <a:srgbClr val="0000FF"/>
                </a:solidFill>
                <a:latin typeface="DFPKaiShu-GB5"/>
                <a:ea typeface="DFPKaiShu-GB5"/>
                <a:cs typeface="DFPKaiShu-GB5"/>
              </a:rPr>
              <a:t>:</a:t>
            </a:r>
            <a:r>
              <a:rPr lang="en-US" altLang="zh-TW" sz="3200" b="1" dirty="0" smtClean="0">
                <a:solidFill>
                  <a:srgbClr val="0000FF"/>
                </a:solidFill>
                <a:latin typeface="DFPKaiShu-GB5"/>
                <a:ea typeface="DFPKaiShu-GB5"/>
                <a:cs typeface="DFPKaiShu-GB5"/>
              </a:rPr>
              <a:t>1</a:t>
            </a:r>
            <a:r>
              <a:rPr lang="en-US" altLang="zh-TW" sz="3200" b="1" dirty="0" smtClean="0">
                <a:solidFill>
                  <a:srgbClr val="0000FF"/>
                </a:solidFill>
                <a:latin typeface="DFPKaiShu-GB5"/>
                <a:ea typeface="DFPKaiShu-GB5"/>
                <a:cs typeface="DFPKaiShu-GB5"/>
              </a:rPr>
              <a:t>-5</a:t>
            </a:r>
            <a:endParaRPr lang="en-US" altLang="zh-TW" sz="3200" b="1" dirty="0" smtClean="0">
              <a:solidFill>
                <a:srgbClr val="0000FF"/>
              </a:solidFill>
              <a:latin typeface="DFPKaiShu-GB5"/>
              <a:ea typeface="DFPKaiShu-GB5"/>
              <a:cs typeface="DFPKaiShu-GB5"/>
            </a:endParaRPr>
          </a:p>
          <a:p>
            <a:endParaRPr lang="zh-CHT" altLang="en-US" sz="3200" dirty="0"/>
          </a:p>
          <a:p>
            <a:pPr marL="514350" indent="-514350">
              <a:buFont typeface="+mj-lt"/>
              <a:buAutoNum type="arabicPeriod"/>
            </a:pPr>
            <a:r>
              <a:rPr lang="zh-CHT" altLang="en-US" sz="3200" b="1" dirty="0">
                <a:latin typeface="DFPKaiShu-GB5"/>
                <a:ea typeface="DFPKaiShu-GB5"/>
                <a:cs typeface="DFPKaiShu-GB5"/>
              </a:rPr>
              <a:t>論到供給聖徒的事，我不必寫信給你們；</a:t>
            </a:r>
          </a:p>
          <a:p>
            <a:pPr marL="514350" indent="-514350">
              <a:buFont typeface="+mj-lt"/>
              <a:buAutoNum type="arabicPeriod"/>
            </a:pPr>
            <a:r>
              <a:rPr lang="zh-CHT" altLang="en-US" sz="3200" b="1" dirty="0" smtClean="0">
                <a:latin typeface="DFPKaiShu-GB5"/>
                <a:ea typeface="DFPKaiShu-GB5"/>
                <a:cs typeface="DFPKaiShu-GB5"/>
              </a:rPr>
              <a:t>因為我知道你們樂</a:t>
            </a:r>
            <a:r>
              <a:rPr lang="zh-CHT" altLang="en-US" sz="3200" b="1" dirty="0">
                <a:latin typeface="DFPKaiShu-GB5"/>
                <a:ea typeface="DFPKaiShu-GB5"/>
                <a:cs typeface="DFPKaiShu-GB5"/>
              </a:rPr>
              <a:t>意的心，常對馬其頓人誇獎你們，說亞該亞人預備好了，已經有一年了；並且你們的熱心激動了許多人。</a:t>
            </a:r>
          </a:p>
          <a:p>
            <a:pPr marL="514350" indent="-514350">
              <a:buFont typeface="+mj-lt"/>
              <a:buAutoNum type="arabicPeriod"/>
            </a:pPr>
            <a:r>
              <a:rPr lang="zh-CHT" altLang="en-US" sz="3200" b="1" dirty="0" smtClean="0">
                <a:latin typeface="DFPKaiShu-GB5"/>
                <a:ea typeface="DFPKaiShu-GB5"/>
                <a:cs typeface="DFPKaiShu-GB5"/>
              </a:rPr>
              <a:t>但我打發那</a:t>
            </a:r>
            <a:r>
              <a:rPr lang="zh-CHT" altLang="en-US" sz="3200" b="1" dirty="0">
                <a:latin typeface="DFPKaiShu-GB5"/>
                <a:ea typeface="DFPKaiShu-GB5"/>
                <a:cs typeface="DFPKaiShu-GB5"/>
              </a:rPr>
              <a:t>幾位弟兄去，要叫你們照我的話預備妥當，免得我們在這事上誇獎你們的話落了空</a:t>
            </a:r>
            <a:r>
              <a:rPr lang="zh-CHT" altLang="en-US" sz="3200" b="1" dirty="0" smtClean="0">
                <a:latin typeface="DFPKaiShu-GB5"/>
                <a:ea typeface="DFPKaiShu-GB5"/>
                <a:cs typeface="DFPKaiShu-GB5"/>
              </a:rPr>
              <a:t>。</a:t>
            </a:r>
            <a:endParaRPr lang="zh-CHT" altLang="en-US" sz="3200" b="1" dirty="0">
              <a:latin typeface="DFPKaiShu-GB5"/>
              <a:ea typeface="DFPKaiShu-GB5"/>
              <a:cs typeface="DFPKaiShu-GB5"/>
            </a:endParaRPr>
          </a:p>
        </p:txBody>
      </p:sp>
    </p:spTree>
    <p:extLst>
      <p:ext uri="{BB962C8B-B14F-4D97-AF65-F5344CB8AC3E}">
        <p14:creationId xmlns:p14="http://schemas.microsoft.com/office/powerpoint/2010/main" val="2787155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Box 3"/>
          <p:cNvSpPr txBox="1">
            <a:spLocks noChangeArrowheads="1"/>
          </p:cNvSpPr>
          <p:nvPr/>
        </p:nvSpPr>
        <p:spPr bwMode="auto">
          <a:xfrm>
            <a:off x="150813" y="1219200"/>
            <a:ext cx="8839200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zh-TW" altLang="zh-TW" sz="3200" b="1" dirty="0" smtClean="0">
                <a:solidFill>
                  <a:srgbClr val="0000FF"/>
                </a:solidFill>
                <a:latin typeface="DFPKaiShu-GB5"/>
                <a:ea typeface="DFPKaiShu-GB5"/>
                <a:cs typeface="DFPKaiShu-GB5"/>
              </a:rPr>
              <a:t>哥林</a:t>
            </a:r>
            <a:r>
              <a:rPr lang="zh-TW" altLang="zh-TW" sz="3200" b="1" dirty="0" smtClean="0">
                <a:solidFill>
                  <a:srgbClr val="0000FF"/>
                </a:solidFill>
                <a:latin typeface="DFPKaiShu-GB5"/>
                <a:ea typeface="DFPKaiShu-GB5"/>
                <a:cs typeface="DFPKaiShu-GB5"/>
              </a:rPr>
              <a:t>多</a:t>
            </a:r>
            <a:r>
              <a:rPr lang="zh-TW" altLang="en-US" sz="3200" b="1" dirty="0" smtClean="0">
                <a:solidFill>
                  <a:srgbClr val="0000FF"/>
                </a:solidFill>
                <a:latin typeface="DFPKaiShu-GB5"/>
                <a:ea typeface="DFPKaiShu-GB5"/>
                <a:cs typeface="DFPKaiShu-GB5"/>
              </a:rPr>
              <a:t>後</a:t>
            </a:r>
            <a:r>
              <a:rPr lang="zh-TW" altLang="zh-TW" sz="3200" b="1" dirty="0" smtClean="0">
                <a:solidFill>
                  <a:srgbClr val="0000FF"/>
                </a:solidFill>
                <a:latin typeface="DFPKaiShu-GB5"/>
                <a:ea typeface="DFPKaiShu-GB5"/>
                <a:cs typeface="DFPKaiShu-GB5"/>
              </a:rPr>
              <a:t>書</a:t>
            </a:r>
            <a:r>
              <a:rPr lang="en-US" altLang="zh-TW" sz="3200" b="1" dirty="0">
                <a:solidFill>
                  <a:srgbClr val="0000FF"/>
                </a:solidFill>
                <a:latin typeface="DFPKaiShu-GB5"/>
                <a:ea typeface="DFPKaiShu-GB5"/>
                <a:cs typeface="DFPKaiShu-GB5"/>
              </a:rPr>
              <a:t>9</a:t>
            </a:r>
            <a:r>
              <a:rPr lang="en-US" altLang="zh-TW" sz="3200" b="1" dirty="0" smtClean="0">
                <a:solidFill>
                  <a:srgbClr val="0000FF"/>
                </a:solidFill>
                <a:latin typeface="DFPKaiShu-GB5"/>
                <a:ea typeface="DFPKaiShu-GB5"/>
                <a:cs typeface="DFPKaiShu-GB5"/>
              </a:rPr>
              <a:t>:</a:t>
            </a:r>
            <a:r>
              <a:rPr lang="en-US" altLang="zh-TW" sz="3200" b="1" dirty="0" smtClean="0">
                <a:solidFill>
                  <a:srgbClr val="0000FF"/>
                </a:solidFill>
                <a:latin typeface="DFPKaiShu-GB5"/>
                <a:ea typeface="DFPKaiShu-GB5"/>
                <a:cs typeface="DFPKaiShu-GB5"/>
              </a:rPr>
              <a:t>1</a:t>
            </a:r>
            <a:r>
              <a:rPr lang="en-US" altLang="zh-TW" sz="3200" b="1" dirty="0" smtClean="0">
                <a:solidFill>
                  <a:srgbClr val="0000FF"/>
                </a:solidFill>
                <a:latin typeface="DFPKaiShu-GB5"/>
                <a:ea typeface="DFPKaiShu-GB5"/>
                <a:cs typeface="DFPKaiShu-GB5"/>
              </a:rPr>
              <a:t>-5</a:t>
            </a:r>
            <a:endParaRPr lang="en-US" altLang="zh-TW" sz="3200" b="1" dirty="0" smtClean="0">
              <a:solidFill>
                <a:srgbClr val="0000FF"/>
              </a:solidFill>
              <a:latin typeface="DFPKaiShu-GB5"/>
              <a:ea typeface="DFPKaiShu-GB5"/>
              <a:cs typeface="DFPKaiShu-GB5"/>
            </a:endParaRPr>
          </a:p>
          <a:p>
            <a:endParaRPr lang="zh-CHT" altLang="en-US" sz="3200" dirty="0"/>
          </a:p>
          <a:p>
            <a:pPr marL="514350" indent="-514350">
              <a:buFont typeface="+mj-lt"/>
              <a:buAutoNum type="arabicPeriod" startAt="4"/>
            </a:pPr>
            <a:r>
              <a:rPr lang="zh-CHT" altLang="en-US" sz="3200" b="1" dirty="0">
                <a:latin typeface="DFPKaiShu-GB5"/>
                <a:ea typeface="DFPKaiShu-GB5"/>
                <a:cs typeface="DFPKaiShu-GB5"/>
              </a:rPr>
              <a:t>萬一有馬其頓人與我同去，見你們沒有預備，就叫我們所確信的，反成了羞愧；你們羞愧，更不用說了。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zh-CHT" altLang="en-US" sz="3200" b="1" dirty="0" smtClean="0">
                <a:latin typeface="DFPKaiShu-GB5"/>
                <a:ea typeface="DFPKaiShu-GB5"/>
                <a:cs typeface="DFPKaiShu-GB5"/>
              </a:rPr>
              <a:t>因</a:t>
            </a:r>
            <a:r>
              <a:rPr lang="zh-CHT" altLang="en-US" sz="3200" b="1" dirty="0">
                <a:latin typeface="DFPKaiShu-GB5"/>
                <a:ea typeface="DFPKaiShu-GB5"/>
                <a:cs typeface="DFPKaiShu-GB5"/>
              </a:rPr>
              <a:t>此，我想不得不求那幾位弟兄先到你們那裡去，把從前所應許的捐貲預備妥當，就顯出你們所捐的是出於樂意，不是出於勉強。</a:t>
            </a:r>
          </a:p>
        </p:txBody>
      </p:sp>
    </p:spTree>
    <p:extLst>
      <p:ext uri="{BB962C8B-B14F-4D97-AF65-F5344CB8AC3E}">
        <p14:creationId xmlns:p14="http://schemas.microsoft.com/office/powerpoint/2010/main" val="389289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27335</TotalTime>
  <Words>518</Words>
  <Application>Microsoft Macintosh PowerPoint</Application>
  <PresentationFormat>On-screen Show (4:3)</PresentationFormat>
  <Paragraphs>88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hugo Cheng</dc:creator>
  <cp:lastModifiedBy>Terence Liu</cp:lastModifiedBy>
  <cp:revision>628</cp:revision>
  <cp:lastPrinted>2015-10-25T12:48:16Z</cp:lastPrinted>
  <dcterms:created xsi:type="dcterms:W3CDTF">2013-01-20T06:22:06Z</dcterms:created>
  <dcterms:modified xsi:type="dcterms:W3CDTF">2015-10-25T12:49:53Z</dcterms:modified>
</cp:coreProperties>
</file>