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01" r:id="rId1"/>
    <p:sldMasterId id="2147484113" r:id="rId2"/>
  </p:sldMasterIdLst>
  <p:notesMasterIdLst>
    <p:notesMasterId r:id="rId25"/>
  </p:notesMasterIdLst>
  <p:handoutMasterIdLst>
    <p:handoutMasterId r:id="rId26"/>
  </p:handoutMasterIdLst>
  <p:sldIdLst>
    <p:sldId id="686" r:id="rId3"/>
    <p:sldId id="837" r:id="rId4"/>
    <p:sldId id="838" r:id="rId5"/>
    <p:sldId id="826" r:id="rId6"/>
    <p:sldId id="840" r:id="rId7"/>
    <p:sldId id="820" r:id="rId8"/>
    <p:sldId id="836" r:id="rId9"/>
    <p:sldId id="841" r:id="rId10"/>
    <p:sldId id="859" r:id="rId11"/>
    <p:sldId id="853" r:id="rId12"/>
    <p:sldId id="860" r:id="rId13"/>
    <p:sldId id="843" r:id="rId14"/>
    <p:sldId id="847" r:id="rId15"/>
    <p:sldId id="851" r:id="rId16"/>
    <p:sldId id="844" r:id="rId17"/>
    <p:sldId id="845" r:id="rId18"/>
    <p:sldId id="865" r:id="rId19"/>
    <p:sldId id="866" r:id="rId20"/>
    <p:sldId id="869" r:id="rId21"/>
    <p:sldId id="858" r:id="rId22"/>
    <p:sldId id="861" r:id="rId23"/>
    <p:sldId id="867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sz="4800" b="1" kern="1200">
        <a:solidFill>
          <a:schemeClr val="tx1"/>
        </a:solidFill>
        <a:latin typeface="Times New Roman" pitchFamily="18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2ED7A1"/>
    <a:srgbClr val="23E148"/>
    <a:srgbClr val="990033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5" autoAdjust="0"/>
    <p:restoredTop sz="71161" autoAdjust="0"/>
  </p:normalViewPr>
  <p:slideViewPr>
    <p:cSldViewPr>
      <p:cViewPr varScale="1">
        <p:scale>
          <a:sx n="51" d="100"/>
          <a:sy n="51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08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E4DB7-47ED-4EFC-BD97-E88AF52D2B9F}" type="doc">
      <dgm:prSet loTypeId="urn:microsoft.com/office/officeart/2005/8/layout/radial6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50A222E-9A79-40F2-A7DF-8615B9835F3D}">
      <dgm:prSet phldrT="[Text]"/>
      <dgm:spPr>
        <a:ln w="120650">
          <a:solidFill>
            <a:srgbClr val="FF0000"/>
          </a:solidFill>
        </a:ln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尊主为大</a:t>
          </a:r>
          <a:endParaRPr lang="en-US" dirty="0">
            <a:solidFill>
              <a:srgbClr val="FF0000"/>
            </a:solidFill>
          </a:endParaRPr>
        </a:p>
      </dgm:t>
    </dgm:pt>
    <dgm:pt modelId="{2468DEB8-E774-410F-92D4-80F8F6414B76}" type="parTrans" cxnId="{E38CC607-15BE-47F6-AED5-B0C88FA5F9AD}">
      <dgm:prSet/>
      <dgm:spPr/>
      <dgm:t>
        <a:bodyPr/>
        <a:lstStyle/>
        <a:p>
          <a:endParaRPr lang="en-US"/>
        </a:p>
      </dgm:t>
    </dgm:pt>
    <dgm:pt modelId="{F04D8F1B-15BE-49AC-BA91-8F8B7A5471D5}" type="sibTrans" cxnId="{E38CC607-15BE-47F6-AED5-B0C88FA5F9AD}">
      <dgm:prSet/>
      <dgm:spPr/>
      <dgm:t>
        <a:bodyPr/>
        <a:lstStyle/>
        <a:p>
          <a:endParaRPr lang="en-US"/>
        </a:p>
      </dgm:t>
    </dgm:pt>
    <dgm:pt modelId="{0D4D484C-7A3A-4807-81DA-27D7FAF08BDA}">
      <dgm:prSet phldrT="[Text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尽心</a:t>
          </a:r>
          <a:endParaRPr lang="en-US" dirty="0">
            <a:solidFill>
              <a:srgbClr val="FF0000"/>
            </a:solidFill>
          </a:endParaRPr>
        </a:p>
      </dgm:t>
    </dgm:pt>
    <dgm:pt modelId="{809B0C8C-15AA-4AB1-961E-873366573303}" type="parTrans" cxnId="{7E7DA470-28F7-40A6-8F83-19E73CEA7DEC}">
      <dgm:prSet/>
      <dgm:spPr/>
      <dgm:t>
        <a:bodyPr/>
        <a:lstStyle/>
        <a:p>
          <a:endParaRPr lang="en-US"/>
        </a:p>
      </dgm:t>
    </dgm:pt>
    <dgm:pt modelId="{8EED225F-600D-48A4-A866-D2D188CFE7BC}" type="sibTrans" cxnId="{7E7DA470-28F7-40A6-8F83-19E73CEA7DEC}">
      <dgm:prSet/>
      <dgm:spPr/>
      <dgm:t>
        <a:bodyPr/>
        <a:lstStyle/>
        <a:p>
          <a:endParaRPr lang="en-US"/>
        </a:p>
      </dgm:t>
    </dgm:pt>
    <dgm:pt modelId="{60938C4C-2D77-405F-A4FD-35D84E8BDB0E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尽力</a:t>
          </a:r>
          <a:endParaRPr lang="en-US" altLang="zh-CN" dirty="0" smtClean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</a:endParaRPr>
        </a:p>
      </dgm:t>
    </dgm:pt>
    <dgm:pt modelId="{54933592-0CF5-4DBB-8AE0-F58BE20CA0DB}" type="parTrans" cxnId="{D7C37A39-ACF8-47F9-9120-4EEE580FF287}">
      <dgm:prSet/>
      <dgm:spPr/>
      <dgm:t>
        <a:bodyPr/>
        <a:lstStyle/>
        <a:p>
          <a:endParaRPr lang="en-US"/>
        </a:p>
      </dgm:t>
    </dgm:pt>
    <dgm:pt modelId="{CF9CE485-FE06-4D81-84A4-90A6150349B4}" type="sibTrans" cxnId="{D7C37A39-ACF8-47F9-9120-4EEE580FF287}">
      <dgm:prSet/>
      <dgm:spPr/>
      <dgm:t>
        <a:bodyPr/>
        <a:lstStyle/>
        <a:p>
          <a:endParaRPr lang="en-US"/>
        </a:p>
      </dgm:t>
    </dgm:pt>
    <dgm:pt modelId="{19C97311-47BE-4B8B-B37F-849F830C26B4}">
      <dgm:prSet phldrT="[Text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尽性</a:t>
          </a:r>
          <a:endParaRPr lang="en-US" dirty="0">
            <a:solidFill>
              <a:srgbClr val="FF0000"/>
            </a:solidFill>
          </a:endParaRPr>
        </a:p>
      </dgm:t>
    </dgm:pt>
    <dgm:pt modelId="{D882A79F-662E-45EF-BDC8-8603380FC58F}" type="parTrans" cxnId="{10FB217D-D0A6-4C92-9C8B-464C48BCE91E}">
      <dgm:prSet/>
      <dgm:spPr/>
      <dgm:t>
        <a:bodyPr/>
        <a:lstStyle/>
        <a:p>
          <a:endParaRPr lang="en-US"/>
        </a:p>
      </dgm:t>
    </dgm:pt>
    <dgm:pt modelId="{A7E218C3-2011-4A0E-9383-83D7198DB2DA}" type="sibTrans" cxnId="{10FB217D-D0A6-4C92-9C8B-464C48BCE91E}">
      <dgm:prSet/>
      <dgm:spPr/>
      <dgm:t>
        <a:bodyPr/>
        <a:lstStyle/>
        <a:p>
          <a:endParaRPr lang="en-US"/>
        </a:p>
      </dgm:t>
    </dgm:pt>
    <dgm:pt modelId="{C543EAE4-0EA5-44FA-BD94-A020974AD4C6}">
      <dgm:prSet phldrT="[Text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尽意</a:t>
          </a:r>
          <a:endParaRPr lang="en-US" dirty="0">
            <a:solidFill>
              <a:srgbClr val="FF0000"/>
            </a:solidFill>
          </a:endParaRPr>
        </a:p>
      </dgm:t>
    </dgm:pt>
    <dgm:pt modelId="{88BE3E39-9CD8-4A69-9D3C-81557A3FA5DE}" type="parTrans" cxnId="{3E93C5A0-B2D5-4E60-BBB1-C786AEEAF023}">
      <dgm:prSet/>
      <dgm:spPr/>
      <dgm:t>
        <a:bodyPr/>
        <a:lstStyle/>
        <a:p>
          <a:endParaRPr lang="en-US"/>
        </a:p>
      </dgm:t>
    </dgm:pt>
    <dgm:pt modelId="{CE957CDE-DE53-47E1-B90D-6FFCD877EC57}" type="sibTrans" cxnId="{3E93C5A0-B2D5-4E60-BBB1-C786AEEAF023}">
      <dgm:prSet/>
      <dgm:spPr/>
      <dgm:t>
        <a:bodyPr/>
        <a:lstStyle/>
        <a:p>
          <a:endParaRPr lang="en-US"/>
        </a:p>
      </dgm:t>
    </dgm:pt>
    <dgm:pt modelId="{1CC5990A-4A89-4F68-92B6-135EB0136C5D}" type="pres">
      <dgm:prSet presAssocID="{AEEE4DB7-47ED-4EFC-BD97-E88AF52D2B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C104F6-200A-45D2-B5B3-D30C28B6D4CB}" type="pres">
      <dgm:prSet presAssocID="{450A222E-9A79-40F2-A7DF-8615B9835F3D}" presName="centerShape" presStyleLbl="node0" presStyleIdx="0" presStyleCnt="1"/>
      <dgm:spPr/>
      <dgm:t>
        <a:bodyPr/>
        <a:lstStyle/>
        <a:p>
          <a:endParaRPr lang="en-US"/>
        </a:p>
      </dgm:t>
    </dgm:pt>
    <dgm:pt modelId="{AF9C2211-467F-47CF-ACBA-FF677F202553}" type="pres">
      <dgm:prSet presAssocID="{0D4D484C-7A3A-4807-81DA-27D7FAF08BD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297DA-3921-4849-A2A7-82208675B443}" type="pres">
      <dgm:prSet presAssocID="{0D4D484C-7A3A-4807-81DA-27D7FAF08BDA}" presName="dummy" presStyleCnt="0"/>
      <dgm:spPr/>
    </dgm:pt>
    <dgm:pt modelId="{562D41CD-D5A7-4404-9A75-C1E0D5FB5976}" type="pres">
      <dgm:prSet presAssocID="{8EED225F-600D-48A4-A866-D2D188CFE7B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8BBE329-C425-44D3-8068-9CBA5175AF08}" type="pres">
      <dgm:prSet presAssocID="{19C97311-47BE-4B8B-B37F-849F830C26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73969-2382-447C-A552-37636F7A37C4}" type="pres">
      <dgm:prSet presAssocID="{19C97311-47BE-4B8B-B37F-849F830C26B4}" presName="dummy" presStyleCnt="0"/>
      <dgm:spPr/>
    </dgm:pt>
    <dgm:pt modelId="{EEC2D69E-D2CF-4BDD-A7B2-F821ADD5A58A}" type="pres">
      <dgm:prSet presAssocID="{A7E218C3-2011-4A0E-9383-83D7198DB2D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AFED416-3BBF-4E05-8C51-1EE044A18F46}" type="pres">
      <dgm:prSet presAssocID="{C543EAE4-0EA5-44FA-BD94-A020974AD4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C6A3-6E93-4D84-BD9F-8B87F3BAD262}" type="pres">
      <dgm:prSet presAssocID="{C543EAE4-0EA5-44FA-BD94-A020974AD4C6}" presName="dummy" presStyleCnt="0"/>
      <dgm:spPr/>
    </dgm:pt>
    <dgm:pt modelId="{B0B7A0E0-2486-4B18-8DAF-BD1D29BC7A1B}" type="pres">
      <dgm:prSet presAssocID="{CE957CDE-DE53-47E1-B90D-6FFCD877EC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148DDEA-2C32-41FD-AD6B-8250ABC81431}" type="pres">
      <dgm:prSet presAssocID="{60938C4C-2D77-405F-A4FD-35D84E8BDB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A683-87B1-4FFB-97EC-37A3949A9E84}" type="pres">
      <dgm:prSet presAssocID="{60938C4C-2D77-405F-A4FD-35D84E8BDB0E}" presName="dummy" presStyleCnt="0"/>
      <dgm:spPr/>
    </dgm:pt>
    <dgm:pt modelId="{EE78B1E2-2BAC-4AF9-86DE-49445D0FDAFC}" type="pres">
      <dgm:prSet presAssocID="{CF9CE485-FE06-4D81-84A4-90A6150349B4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693B262-90F3-400B-B4CC-92B325F3312C}" type="presOf" srcId="{0D4D484C-7A3A-4807-81DA-27D7FAF08BDA}" destId="{AF9C2211-467F-47CF-ACBA-FF677F202553}" srcOrd="0" destOrd="0" presId="urn:microsoft.com/office/officeart/2005/8/layout/radial6"/>
    <dgm:cxn modelId="{F6B410E8-99D8-4A1E-87B2-2F80E4DB4C9C}" type="presOf" srcId="{AEEE4DB7-47ED-4EFC-BD97-E88AF52D2B9F}" destId="{1CC5990A-4A89-4F68-92B6-135EB0136C5D}" srcOrd="0" destOrd="0" presId="urn:microsoft.com/office/officeart/2005/8/layout/radial6"/>
    <dgm:cxn modelId="{FBE31C7E-7CD1-4004-9136-5B26E98F4D16}" type="presOf" srcId="{8EED225F-600D-48A4-A866-D2D188CFE7BC}" destId="{562D41CD-D5A7-4404-9A75-C1E0D5FB5976}" srcOrd="0" destOrd="0" presId="urn:microsoft.com/office/officeart/2005/8/layout/radial6"/>
    <dgm:cxn modelId="{D7C37A39-ACF8-47F9-9120-4EEE580FF287}" srcId="{450A222E-9A79-40F2-A7DF-8615B9835F3D}" destId="{60938C4C-2D77-405F-A4FD-35D84E8BDB0E}" srcOrd="3" destOrd="0" parTransId="{54933592-0CF5-4DBB-8AE0-F58BE20CA0DB}" sibTransId="{CF9CE485-FE06-4D81-84A4-90A6150349B4}"/>
    <dgm:cxn modelId="{E38CC607-15BE-47F6-AED5-B0C88FA5F9AD}" srcId="{AEEE4DB7-47ED-4EFC-BD97-E88AF52D2B9F}" destId="{450A222E-9A79-40F2-A7DF-8615B9835F3D}" srcOrd="0" destOrd="0" parTransId="{2468DEB8-E774-410F-92D4-80F8F6414B76}" sibTransId="{F04D8F1B-15BE-49AC-BA91-8F8B7A5471D5}"/>
    <dgm:cxn modelId="{312CA882-ECFC-47AE-89D3-83CC2F674CAC}" type="presOf" srcId="{60938C4C-2D77-405F-A4FD-35D84E8BDB0E}" destId="{7148DDEA-2C32-41FD-AD6B-8250ABC81431}" srcOrd="0" destOrd="0" presId="urn:microsoft.com/office/officeart/2005/8/layout/radial6"/>
    <dgm:cxn modelId="{7E7DA470-28F7-40A6-8F83-19E73CEA7DEC}" srcId="{450A222E-9A79-40F2-A7DF-8615B9835F3D}" destId="{0D4D484C-7A3A-4807-81DA-27D7FAF08BDA}" srcOrd="0" destOrd="0" parTransId="{809B0C8C-15AA-4AB1-961E-873366573303}" sibTransId="{8EED225F-600D-48A4-A866-D2D188CFE7BC}"/>
    <dgm:cxn modelId="{0B19B03F-86F0-4E20-A8FF-617DEB8A39DB}" type="presOf" srcId="{450A222E-9A79-40F2-A7DF-8615B9835F3D}" destId="{56C104F6-200A-45D2-B5B3-D30C28B6D4CB}" srcOrd="0" destOrd="0" presId="urn:microsoft.com/office/officeart/2005/8/layout/radial6"/>
    <dgm:cxn modelId="{FE2A408B-6B2E-43CC-BE65-455D616EBA70}" type="presOf" srcId="{C543EAE4-0EA5-44FA-BD94-A020974AD4C6}" destId="{9AFED416-3BBF-4E05-8C51-1EE044A18F46}" srcOrd="0" destOrd="0" presId="urn:microsoft.com/office/officeart/2005/8/layout/radial6"/>
    <dgm:cxn modelId="{10FB217D-D0A6-4C92-9C8B-464C48BCE91E}" srcId="{450A222E-9A79-40F2-A7DF-8615B9835F3D}" destId="{19C97311-47BE-4B8B-B37F-849F830C26B4}" srcOrd="1" destOrd="0" parTransId="{D882A79F-662E-45EF-BDC8-8603380FC58F}" sibTransId="{A7E218C3-2011-4A0E-9383-83D7198DB2DA}"/>
    <dgm:cxn modelId="{3E93C5A0-B2D5-4E60-BBB1-C786AEEAF023}" srcId="{450A222E-9A79-40F2-A7DF-8615B9835F3D}" destId="{C543EAE4-0EA5-44FA-BD94-A020974AD4C6}" srcOrd="2" destOrd="0" parTransId="{88BE3E39-9CD8-4A69-9D3C-81557A3FA5DE}" sibTransId="{CE957CDE-DE53-47E1-B90D-6FFCD877EC57}"/>
    <dgm:cxn modelId="{FF1FFECD-0F64-4F97-B6E4-F3706C5DC1EC}" type="presOf" srcId="{19C97311-47BE-4B8B-B37F-849F830C26B4}" destId="{78BBE329-C425-44D3-8068-9CBA5175AF08}" srcOrd="0" destOrd="0" presId="urn:microsoft.com/office/officeart/2005/8/layout/radial6"/>
    <dgm:cxn modelId="{5862CC6C-A04F-442D-8FF1-E772A6F66D8E}" type="presOf" srcId="{A7E218C3-2011-4A0E-9383-83D7198DB2DA}" destId="{EEC2D69E-D2CF-4BDD-A7B2-F821ADD5A58A}" srcOrd="0" destOrd="0" presId="urn:microsoft.com/office/officeart/2005/8/layout/radial6"/>
    <dgm:cxn modelId="{7184799A-FB59-4BF0-A28E-CDF2FA3E4F94}" type="presOf" srcId="{CE957CDE-DE53-47E1-B90D-6FFCD877EC57}" destId="{B0B7A0E0-2486-4B18-8DAF-BD1D29BC7A1B}" srcOrd="0" destOrd="0" presId="urn:microsoft.com/office/officeart/2005/8/layout/radial6"/>
    <dgm:cxn modelId="{1D44812A-A2C7-49EA-A92D-338D9171BA90}" type="presOf" srcId="{CF9CE485-FE06-4D81-84A4-90A6150349B4}" destId="{EE78B1E2-2BAC-4AF9-86DE-49445D0FDAFC}" srcOrd="0" destOrd="0" presId="urn:microsoft.com/office/officeart/2005/8/layout/radial6"/>
    <dgm:cxn modelId="{7971F057-0363-4D36-BA5F-8F5DC3AB4521}" type="presParOf" srcId="{1CC5990A-4A89-4F68-92B6-135EB0136C5D}" destId="{56C104F6-200A-45D2-B5B3-D30C28B6D4CB}" srcOrd="0" destOrd="0" presId="urn:microsoft.com/office/officeart/2005/8/layout/radial6"/>
    <dgm:cxn modelId="{6C38DA59-0E31-4348-9CC1-D80ACD2D3D02}" type="presParOf" srcId="{1CC5990A-4A89-4F68-92B6-135EB0136C5D}" destId="{AF9C2211-467F-47CF-ACBA-FF677F202553}" srcOrd="1" destOrd="0" presId="urn:microsoft.com/office/officeart/2005/8/layout/radial6"/>
    <dgm:cxn modelId="{6EE34E65-172B-444F-9F75-A5920B777EF6}" type="presParOf" srcId="{1CC5990A-4A89-4F68-92B6-135EB0136C5D}" destId="{B7D297DA-3921-4849-A2A7-82208675B443}" srcOrd="2" destOrd="0" presId="urn:microsoft.com/office/officeart/2005/8/layout/radial6"/>
    <dgm:cxn modelId="{EA9A3B1F-AB27-4EC2-9B37-1AC85B40E234}" type="presParOf" srcId="{1CC5990A-4A89-4F68-92B6-135EB0136C5D}" destId="{562D41CD-D5A7-4404-9A75-C1E0D5FB5976}" srcOrd="3" destOrd="0" presId="urn:microsoft.com/office/officeart/2005/8/layout/radial6"/>
    <dgm:cxn modelId="{4039CE63-2937-45E5-9633-EC3F0EC65A82}" type="presParOf" srcId="{1CC5990A-4A89-4F68-92B6-135EB0136C5D}" destId="{78BBE329-C425-44D3-8068-9CBA5175AF08}" srcOrd="4" destOrd="0" presId="urn:microsoft.com/office/officeart/2005/8/layout/radial6"/>
    <dgm:cxn modelId="{5962830A-8366-42D1-8104-189F01D5CD1D}" type="presParOf" srcId="{1CC5990A-4A89-4F68-92B6-135EB0136C5D}" destId="{7B073969-2382-447C-A552-37636F7A37C4}" srcOrd="5" destOrd="0" presId="urn:microsoft.com/office/officeart/2005/8/layout/radial6"/>
    <dgm:cxn modelId="{3AEAC242-BE56-4AB9-9741-91D81F2FAE0A}" type="presParOf" srcId="{1CC5990A-4A89-4F68-92B6-135EB0136C5D}" destId="{EEC2D69E-D2CF-4BDD-A7B2-F821ADD5A58A}" srcOrd="6" destOrd="0" presId="urn:microsoft.com/office/officeart/2005/8/layout/radial6"/>
    <dgm:cxn modelId="{62719450-312C-4048-8F99-4548198A32B8}" type="presParOf" srcId="{1CC5990A-4A89-4F68-92B6-135EB0136C5D}" destId="{9AFED416-3BBF-4E05-8C51-1EE044A18F46}" srcOrd="7" destOrd="0" presId="urn:microsoft.com/office/officeart/2005/8/layout/radial6"/>
    <dgm:cxn modelId="{678EFE07-6691-400E-B61F-9EDDBA8B6584}" type="presParOf" srcId="{1CC5990A-4A89-4F68-92B6-135EB0136C5D}" destId="{F2B3C6A3-6E93-4D84-BD9F-8B87F3BAD262}" srcOrd="8" destOrd="0" presId="urn:microsoft.com/office/officeart/2005/8/layout/radial6"/>
    <dgm:cxn modelId="{B8544850-819D-4D51-846F-C2B185EB88BE}" type="presParOf" srcId="{1CC5990A-4A89-4F68-92B6-135EB0136C5D}" destId="{B0B7A0E0-2486-4B18-8DAF-BD1D29BC7A1B}" srcOrd="9" destOrd="0" presId="urn:microsoft.com/office/officeart/2005/8/layout/radial6"/>
    <dgm:cxn modelId="{C9091AC2-13B2-48A7-B6A8-6761E8FAC8AF}" type="presParOf" srcId="{1CC5990A-4A89-4F68-92B6-135EB0136C5D}" destId="{7148DDEA-2C32-41FD-AD6B-8250ABC81431}" srcOrd="10" destOrd="0" presId="urn:microsoft.com/office/officeart/2005/8/layout/radial6"/>
    <dgm:cxn modelId="{7395C3BA-392C-41E0-B1DF-1DA38CB8053D}" type="presParOf" srcId="{1CC5990A-4A89-4F68-92B6-135EB0136C5D}" destId="{08EBA683-87B1-4FFB-97EC-37A3949A9E84}" srcOrd="11" destOrd="0" presId="urn:microsoft.com/office/officeart/2005/8/layout/radial6"/>
    <dgm:cxn modelId="{381EE7EE-6059-49F5-9A26-FE4C5AF396A1}" type="presParOf" srcId="{1CC5990A-4A89-4F68-92B6-135EB0136C5D}" destId="{EE78B1E2-2BAC-4AF9-86DE-49445D0FDAF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3AF71-D164-49CD-B704-4EBF50A701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AEAB87-E6FE-4CCC-B811-29B259B2C30C}">
      <dgm:prSet phldrT="[Text]"/>
      <dgm:spPr/>
      <dgm:t>
        <a:bodyPr/>
        <a:lstStyle/>
        <a:p>
          <a:r>
            <a:rPr lang="zh-CN" altLang="en-US" dirty="0" smtClean="0"/>
            <a:t>儿女</a:t>
          </a:r>
          <a:endParaRPr lang="en-US" dirty="0"/>
        </a:p>
      </dgm:t>
    </dgm:pt>
    <dgm:pt modelId="{A3270BFF-371C-4FD6-9246-A73BD7FCF414}" type="parTrans" cxnId="{ECF53E3A-7251-4D98-A666-627016B77C5E}">
      <dgm:prSet/>
      <dgm:spPr/>
      <dgm:t>
        <a:bodyPr/>
        <a:lstStyle/>
        <a:p>
          <a:endParaRPr lang="en-US"/>
        </a:p>
      </dgm:t>
    </dgm:pt>
    <dgm:pt modelId="{2AF2BF47-5C99-47EA-AE5A-58D93500CF28}" type="sibTrans" cxnId="{ECF53E3A-7251-4D98-A666-627016B77C5E}">
      <dgm:prSet/>
      <dgm:spPr/>
      <dgm:t>
        <a:bodyPr/>
        <a:lstStyle/>
        <a:p>
          <a:endParaRPr lang="en-US"/>
        </a:p>
      </dgm:t>
    </dgm:pt>
    <dgm:pt modelId="{E3EC74DE-AB77-4FCA-93E6-1CFA30B3BAF4}">
      <dgm:prSet phldrT="[Text]"/>
      <dgm:spPr/>
      <dgm:t>
        <a:bodyPr/>
        <a:lstStyle/>
        <a:p>
          <a:r>
            <a:rPr lang="zh-CN" altLang="en-US" dirty="0" smtClean="0"/>
            <a:t>时间</a:t>
          </a:r>
          <a:endParaRPr lang="en-US" altLang="en-US" dirty="0" smtClean="0"/>
        </a:p>
      </dgm:t>
    </dgm:pt>
    <dgm:pt modelId="{339E90F7-F0EE-4233-9249-74FA88870A98}" type="parTrans" cxnId="{C4D6B7DA-12E7-47B1-A57A-A246170C1F7A}">
      <dgm:prSet/>
      <dgm:spPr/>
      <dgm:t>
        <a:bodyPr/>
        <a:lstStyle/>
        <a:p>
          <a:endParaRPr lang="en-US"/>
        </a:p>
      </dgm:t>
    </dgm:pt>
    <dgm:pt modelId="{8835B2C7-1889-4B6E-A8D7-D660DA1693E9}" type="sibTrans" cxnId="{C4D6B7DA-12E7-47B1-A57A-A246170C1F7A}">
      <dgm:prSet/>
      <dgm:spPr/>
      <dgm:t>
        <a:bodyPr/>
        <a:lstStyle/>
        <a:p>
          <a:endParaRPr lang="en-US"/>
        </a:p>
      </dgm:t>
    </dgm:pt>
    <dgm:pt modelId="{159D5756-9B5F-4E7D-907F-79F29664D633}">
      <dgm:prSet phldrT="[Text]"/>
      <dgm:spPr/>
      <dgm:t>
        <a:bodyPr/>
        <a:lstStyle/>
        <a:p>
          <a:r>
            <a:rPr lang="zh-CN" altLang="en-US" dirty="0" smtClean="0"/>
            <a:t>金钱</a:t>
          </a:r>
          <a:endParaRPr lang="en-US" altLang="en-US" dirty="0" smtClean="0"/>
        </a:p>
      </dgm:t>
    </dgm:pt>
    <dgm:pt modelId="{2FDC5991-4194-442F-B876-519849F3FD51}" type="parTrans" cxnId="{7A310667-2EA5-455D-8AF5-76E48A2D5A31}">
      <dgm:prSet/>
      <dgm:spPr/>
      <dgm:t>
        <a:bodyPr/>
        <a:lstStyle/>
        <a:p>
          <a:endParaRPr lang="en-US"/>
        </a:p>
      </dgm:t>
    </dgm:pt>
    <dgm:pt modelId="{67CDAC2A-BB89-4953-8F8E-FB029D6A0577}" type="sibTrans" cxnId="{7A310667-2EA5-455D-8AF5-76E48A2D5A31}">
      <dgm:prSet/>
      <dgm:spPr/>
      <dgm:t>
        <a:bodyPr/>
        <a:lstStyle/>
        <a:p>
          <a:endParaRPr lang="en-US"/>
        </a:p>
      </dgm:t>
    </dgm:pt>
    <dgm:pt modelId="{A714CA99-C483-4CA5-ADB9-1FDDDCA3F116}">
      <dgm:prSet phldrT="[Text]"/>
      <dgm:spPr/>
      <dgm:t>
        <a:bodyPr/>
        <a:lstStyle/>
        <a:p>
          <a:r>
            <a:rPr lang="zh-CN" altLang="en-US" dirty="0" smtClean="0"/>
            <a:t>恋爱</a:t>
          </a:r>
          <a:endParaRPr lang="en-US" dirty="0"/>
        </a:p>
      </dgm:t>
    </dgm:pt>
    <dgm:pt modelId="{D4E98349-DD3D-4278-B80C-56C5696682FB}" type="parTrans" cxnId="{D5161F54-FBD6-4CA5-A376-641109A30332}">
      <dgm:prSet/>
      <dgm:spPr/>
      <dgm:t>
        <a:bodyPr/>
        <a:lstStyle/>
        <a:p>
          <a:endParaRPr lang="en-US"/>
        </a:p>
      </dgm:t>
    </dgm:pt>
    <dgm:pt modelId="{AA6844AE-5B19-4D8F-97EB-BB8BCB30AC03}" type="sibTrans" cxnId="{D5161F54-FBD6-4CA5-A376-641109A30332}">
      <dgm:prSet/>
      <dgm:spPr/>
      <dgm:t>
        <a:bodyPr/>
        <a:lstStyle/>
        <a:p>
          <a:endParaRPr lang="en-US"/>
        </a:p>
      </dgm:t>
    </dgm:pt>
    <dgm:pt modelId="{B345E870-08A8-4AF9-82E6-97B9A1A87716}" type="pres">
      <dgm:prSet presAssocID="{3FE3AF71-D164-49CD-B704-4EBF50A701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D6BFC4C-7A8C-41FA-82E8-E6F4776B06DE}" type="pres">
      <dgm:prSet presAssocID="{3FE3AF71-D164-49CD-B704-4EBF50A701E1}" presName="Name1" presStyleCnt="0"/>
      <dgm:spPr/>
      <dgm:t>
        <a:bodyPr/>
        <a:lstStyle/>
        <a:p>
          <a:endParaRPr lang="en-US"/>
        </a:p>
      </dgm:t>
    </dgm:pt>
    <dgm:pt modelId="{4DA993F2-DBEF-4370-8581-96DDF3575C7A}" type="pres">
      <dgm:prSet presAssocID="{3FE3AF71-D164-49CD-B704-4EBF50A701E1}" presName="cycle" presStyleCnt="0"/>
      <dgm:spPr/>
      <dgm:t>
        <a:bodyPr/>
        <a:lstStyle/>
        <a:p>
          <a:endParaRPr lang="en-US"/>
        </a:p>
      </dgm:t>
    </dgm:pt>
    <dgm:pt modelId="{BA879C3B-5A03-4DB9-B886-5156D902187C}" type="pres">
      <dgm:prSet presAssocID="{3FE3AF71-D164-49CD-B704-4EBF50A701E1}" presName="srcNode" presStyleLbl="node1" presStyleIdx="0" presStyleCnt="4"/>
      <dgm:spPr/>
      <dgm:t>
        <a:bodyPr/>
        <a:lstStyle/>
        <a:p>
          <a:endParaRPr lang="en-US"/>
        </a:p>
      </dgm:t>
    </dgm:pt>
    <dgm:pt modelId="{4D9D753A-97D8-4AF9-8F3B-9B04DE03E32D}" type="pres">
      <dgm:prSet presAssocID="{3FE3AF71-D164-49CD-B704-4EBF50A701E1}" presName="conn" presStyleLbl="parChTrans1D2" presStyleIdx="0" presStyleCnt="1"/>
      <dgm:spPr/>
      <dgm:t>
        <a:bodyPr/>
        <a:lstStyle/>
        <a:p>
          <a:endParaRPr lang="en-US"/>
        </a:p>
      </dgm:t>
    </dgm:pt>
    <dgm:pt modelId="{91B051D7-B350-49C0-B7FD-ECFC6380D6E0}" type="pres">
      <dgm:prSet presAssocID="{3FE3AF71-D164-49CD-B704-4EBF50A701E1}" presName="extraNode" presStyleLbl="node1" presStyleIdx="0" presStyleCnt="4"/>
      <dgm:spPr/>
      <dgm:t>
        <a:bodyPr/>
        <a:lstStyle/>
        <a:p>
          <a:endParaRPr lang="en-US"/>
        </a:p>
      </dgm:t>
    </dgm:pt>
    <dgm:pt modelId="{7FCB3866-83D0-497E-B015-6C2F5301B0DF}" type="pres">
      <dgm:prSet presAssocID="{3FE3AF71-D164-49CD-B704-4EBF50A701E1}" presName="dstNode" presStyleLbl="node1" presStyleIdx="0" presStyleCnt="4"/>
      <dgm:spPr/>
      <dgm:t>
        <a:bodyPr/>
        <a:lstStyle/>
        <a:p>
          <a:endParaRPr lang="en-US"/>
        </a:p>
      </dgm:t>
    </dgm:pt>
    <dgm:pt modelId="{080B9520-1281-4A76-979D-50C32F6436BE}" type="pres">
      <dgm:prSet presAssocID="{7CAEAB87-E6FE-4CCC-B811-29B259B2C30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02EC-AF6D-427B-BA51-DDEF32B039EF}" type="pres">
      <dgm:prSet presAssocID="{7CAEAB87-E6FE-4CCC-B811-29B259B2C30C}" presName="accent_1" presStyleCnt="0"/>
      <dgm:spPr/>
      <dgm:t>
        <a:bodyPr/>
        <a:lstStyle/>
        <a:p>
          <a:endParaRPr lang="en-US"/>
        </a:p>
      </dgm:t>
    </dgm:pt>
    <dgm:pt modelId="{89522F78-667C-48B9-82A1-C87ECDE38227}" type="pres">
      <dgm:prSet presAssocID="{7CAEAB87-E6FE-4CCC-B811-29B259B2C30C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FF3D0F04-0F1B-4297-B7E4-6D82B77D99C7}" type="pres">
      <dgm:prSet presAssocID="{A714CA99-C483-4CA5-ADB9-1FDDDCA3F11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9A2E0-AF95-4999-97CD-1E0BB620EC06}" type="pres">
      <dgm:prSet presAssocID="{A714CA99-C483-4CA5-ADB9-1FDDDCA3F116}" presName="accent_2" presStyleCnt="0"/>
      <dgm:spPr/>
    </dgm:pt>
    <dgm:pt modelId="{67B5E61D-BA9A-4BE6-840B-02DA831B7BA6}" type="pres">
      <dgm:prSet presAssocID="{A714CA99-C483-4CA5-ADB9-1FDDDCA3F116}" presName="accentRepeatNode" presStyleLbl="solidFgAcc1" presStyleIdx="1" presStyleCnt="4"/>
      <dgm:spPr/>
    </dgm:pt>
    <dgm:pt modelId="{EC054EEC-CFEA-4063-9D23-E5ACF13395D3}" type="pres">
      <dgm:prSet presAssocID="{159D5756-9B5F-4E7D-907F-79F29664D63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1F336-9F8C-45DF-82D3-125ECD2E64AE}" type="pres">
      <dgm:prSet presAssocID="{159D5756-9B5F-4E7D-907F-79F29664D633}" presName="accent_3" presStyleCnt="0"/>
      <dgm:spPr/>
    </dgm:pt>
    <dgm:pt modelId="{E4E7DCF6-A448-4212-BE40-DD1592C3F97B}" type="pres">
      <dgm:prSet presAssocID="{159D5756-9B5F-4E7D-907F-79F29664D633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DF79939C-68DF-4CA7-99C4-6E9320E6CDBF}" type="pres">
      <dgm:prSet presAssocID="{E3EC74DE-AB77-4FCA-93E6-1CFA30B3BAF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FDF69-3877-4DD7-B7F7-526ABA754EC1}" type="pres">
      <dgm:prSet presAssocID="{E3EC74DE-AB77-4FCA-93E6-1CFA30B3BAF4}" presName="accent_4" presStyleCnt="0"/>
      <dgm:spPr/>
    </dgm:pt>
    <dgm:pt modelId="{94D0F43F-7496-4DD5-88EF-72D333043DA0}" type="pres">
      <dgm:prSet presAssocID="{E3EC74DE-AB77-4FCA-93E6-1CFA30B3BAF4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C4D6B7DA-12E7-47B1-A57A-A246170C1F7A}" srcId="{3FE3AF71-D164-49CD-B704-4EBF50A701E1}" destId="{E3EC74DE-AB77-4FCA-93E6-1CFA30B3BAF4}" srcOrd="3" destOrd="0" parTransId="{339E90F7-F0EE-4233-9249-74FA88870A98}" sibTransId="{8835B2C7-1889-4B6E-A8D7-D660DA1693E9}"/>
    <dgm:cxn modelId="{21BB87B3-C4C8-4D48-97CA-1AFD41F4C06C}" type="presOf" srcId="{A714CA99-C483-4CA5-ADB9-1FDDDCA3F116}" destId="{FF3D0F04-0F1B-4297-B7E4-6D82B77D99C7}" srcOrd="0" destOrd="0" presId="urn:microsoft.com/office/officeart/2008/layout/VerticalCurvedList"/>
    <dgm:cxn modelId="{F9EB85CF-5C5A-4F4A-9929-A4AB94828189}" type="presOf" srcId="{159D5756-9B5F-4E7D-907F-79F29664D633}" destId="{EC054EEC-CFEA-4063-9D23-E5ACF13395D3}" srcOrd="0" destOrd="0" presId="urn:microsoft.com/office/officeart/2008/layout/VerticalCurvedList"/>
    <dgm:cxn modelId="{7CDCAE7D-B51F-4DC4-90A1-445EEAA2960D}" type="presOf" srcId="{E3EC74DE-AB77-4FCA-93E6-1CFA30B3BAF4}" destId="{DF79939C-68DF-4CA7-99C4-6E9320E6CDBF}" srcOrd="0" destOrd="0" presId="urn:microsoft.com/office/officeart/2008/layout/VerticalCurvedList"/>
    <dgm:cxn modelId="{952C134F-FAA0-45BA-94DA-F96BCE4C3F22}" type="presOf" srcId="{7CAEAB87-E6FE-4CCC-B811-29B259B2C30C}" destId="{080B9520-1281-4A76-979D-50C32F6436BE}" srcOrd="0" destOrd="0" presId="urn:microsoft.com/office/officeart/2008/layout/VerticalCurvedList"/>
    <dgm:cxn modelId="{ECF53E3A-7251-4D98-A666-627016B77C5E}" srcId="{3FE3AF71-D164-49CD-B704-4EBF50A701E1}" destId="{7CAEAB87-E6FE-4CCC-B811-29B259B2C30C}" srcOrd="0" destOrd="0" parTransId="{A3270BFF-371C-4FD6-9246-A73BD7FCF414}" sibTransId="{2AF2BF47-5C99-47EA-AE5A-58D93500CF28}"/>
    <dgm:cxn modelId="{56E246DC-CC92-49D2-91E1-B60D0CBDAD8C}" type="presOf" srcId="{3FE3AF71-D164-49CD-B704-4EBF50A701E1}" destId="{B345E870-08A8-4AF9-82E6-97B9A1A87716}" srcOrd="0" destOrd="0" presId="urn:microsoft.com/office/officeart/2008/layout/VerticalCurvedList"/>
    <dgm:cxn modelId="{381C4F67-6E1A-45AF-B59E-368EBA4339E5}" type="presOf" srcId="{2AF2BF47-5C99-47EA-AE5A-58D93500CF28}" destId="{4D9D753A-97D8-4AF9-8F3B-9B04DE03E32D}" srcOrd="0" destOrd="0" presId="urn:microsoft.com/office/officeart/2008/layout/VerticalCurvedList"/>
    <dgm:cxn modelId="{D5161F54-FBD6-4CA5-A376-641109A30332}" srcId="{3FE3AF71-D164-49CD-B704-4EBF50A701E1}" destId="{A714CA99-C483-4CA5-ADB9-1FDDDCA3F116}" srcOrd="1" destOrd="0" parTransId="{D4E98349-DD3D-4278-B80C-56C5696682FB}" sibTransId="{AA6844AE-5B19-4D8F-97EB-BB8BCB30AC03}"/>
    <dgm:cxn modelId="{7A310667-2EA5-455D-8AF5-76E48A2D5A31}" srcId="{3FE3AF71-D164-49CD-B704-4EBF50A701E1}" destId="{159D5756-9B5F-4E7D-907F-79F29664D633}" srcOrd="2" destOrd="0" parTransId="{2FDC5991-4194-442F-B876-519849F3FD51}" sibTransId="{67CDAC2A-BB89-4953-8F8E-FB029D6A0577}"/>
    <dgm:cxn modelId="{BAF34811-B6F1-49FA-9667-2AEEDD6276D7}" type="presParOf" srcId="{B345E870-08A8-4AF9-82E6-97B9A1A87716}" destId="{3D6BFC4C-7A8C-41FA-82E8-E6F4776B06DE}" srcOrd="0" destOrd="0" presId="urn:microsoft.com/office/officeart/2008/layout/VerticalCurvedList"/>
    <dgm:cxn modelId="{46F97ACA-4208-4AA2-BEC1-720986F8B772}" type="presParOf" srcId="{3D6BFC4C-7A8C-41FA-82E8-E6F4776B06DE}" destId="{4DA993F2-DBEF-4370-8581-96DDF3575C7A}" srcOrd="0" destOrd="0" presId="urn:microsoft.com/office/officeart/2008/layout/VerticalCurvedList"/>
    <dgm:cxn modelId="{50DA2F4D-1256-46B9-A0AE-7E6F84717772}" type="presParOf" srcId="{4DA993F2-DBEF-4370-8581-96DDF3575C7A}" destId="{BA879C3B-5A03-4DB9-B886-5156D902187C}" srcOrd="0" destOrd="0" presId="urn:microsoft.com/office/officeart/2008/layout/VerticalCurvedList"/>
    <dgm:cxn modelId="{761748A7-ED39-411C-A58E-D8B0C65ABA7D}" type="presParOf" srcId="{4DA993F2-DBEF-4370-8581-96DDF3575C7A}" destId="{4D9D753A-97D8-4AF9-8F3B-9B04DE03E32D}" srcOrd="1" destOrd="0" presId="urn:microsoft.com/office/officeart/2008/layout/VerticalCurvedList"/>
    <dgm:cxn modelId="{F015C1EF-333E-4B22-ADD1-169FFE7CE6F6}" type="presParOf" srcId="{4DA993F2-DBEF-4370-8581-96DDF3575C7A}" destId="{91B051D7-B350-49C0-B7FD-ECFC6380D6E0}" srcOrd="2" destOrd="0" presId="urn:microsoft.com/office/officeart/2008/layout/VerticalCurvedList"/>
    <dgm:cxn modelId="{8987E21E-C960-4920-854D-FF4572547A81}" type="presParOf" srcId="{4DA993F2-DBEF-4370-8581-96DDF3575C7A}" destId="{7FCB3866-83D0-497E-B015-6C2F5301B0DF}" srcOrd="3" destOrd="0" presId="urn:microsoft.com/office/officeart/2008/layout/VerticalCurvedList"/>
    <dgm:cxn modelId="{67946926-E325-43CC-B54D-8E28E9828B11}" type="presParOf" srcId="{3D6BFC4C-7A8C-41FA-82E8-E6F4776B06DE}" destId="{080B9520-1281-4A76-979D-50C32F6436BE}" srcOrd="1" destOrd="0" presId="urn:microsoft.com/office/officeart/2008/layout/VerticalCurvedList"/>
    <dgm:cxn modelId="{6260CED3-8548-459B-B050-C22536CDD8C7}" type="presParOf" srcId="{3D6BFC4C-7A8C-41FA-82E8-E6F4776B06DE}" destId="{F34E02EC-AF6D-427B-BA51-DDEF32B039EF}" srcOrd="2" destOrd="0" presId="urn:microsoft.com/office/officeart/2008/layout/VerticalCurvedList"/>
    <dgm:cxn modelId="{537F6831-77DB-47B9-A738-0278EDAD2EE4}" type="presParOf" srcId="{F34E02EC-AF6D-427B-BA51-DDEF32B039EF}" destId="{89522F78-667C-48B9-82A1-C87ECDE38227}" srcOrd="0" destOrd="0" presId="urn:microsoft.com/office/officeart/2008/layout/VerticalCurvedList"/>
    <dgm:cxn modelId="{3A95A058-4C09-43DD-9953-F2A49A364E42}" type="presParOf" srcId="{3D6BFC4C-7A8C-41FA-82E8-E6F4776B06DE}" destId="{FF3D0F04-0F1B-4297-B7E4-6D82B77D99C7}" srcOrd="3" destOrd="0" presId="urn:microsoft.com/office/officeart/2008/layout/VerticalCurvedList"/>
    <dgm:cxn modelId="{4C4CDA1A-7DA2-46FB-A237-83300053624A}" type="presParOf" srcId="{3D6BFC4C-7A8C-41FA-82E8-E6F4776B06DE}" destId="{6FC9A2E0-AF95-4999-97CD-1E0BB620EC06}" srcOrd="4" destOrd="0" presId="urn:microsoft.com/office/officeart/2008/layout/VerticalCurvedList"/>
    <dgm:cxn modelId="{DB9C50D2-A7FD-483C-9ED2-6DFC1291B468}" type="presParOf" srcId="{6FC9A2E0-AF95-4999-97CD-1E0BB620EC06}" destId="{67B5E61D-BA9A-4BE6-840B-02DA831B7BA6}" srcOrd="0" destOrd="0" presId="urn:microsoft.com/office/officeart/2008/layout/VerticalCurvedList"/>
    <dgm:cxn modelId="{FF7CE7E8-74D8-406E-832C-CE231606B8BC}" type="presParOf" srcId="{3D6BFC4C-7A8C-41FA-82E8-E6F4776B06DE}" destId="{EC054EEC-CFEA-4063-9D23-E5ACF13395D3}" srcOrd="5" destOrd="0" presId="urn:microsoft.com/office/officeart/2008/layout/VerticalCurvedList"/>
    <dgm:cxn modelId="{D7820CF4-7180-4D14-B4E4-13EBA1DB007B}" type="presParOf" srcId="{3D6BFC4C-7A8C-41FA-82E8-E6F4776B06DE}" destId="{6931F336-9F8C-45DF-82D3-125ECD2E64AE}" srcOrd="6" destOrd="0" presId="urn:microsoft.com/office/officeart/2008/layout/VerticalCurvedList"/>
    <dgm:cxn modelId="{E80603D0-A38A-45B1-A827-9C513C57DF08}" type="presParOf" srcId="{6931F336-9F8C-45DF-82D3-125ECD2E64AE}" destId="{E4E7DCF6-A448-4212-BE40-DD1592C3F97B}" srcOrd="0" destOrd="0" presId="urn:microsoft.com/office/officeart/2008/layout/VerticalCurvedList"/>
    <dgm:cxn modelId="{B9EA821B-6386-421E-B3EE-DB56B4918708}" type="presParOf" srcId="{3D6BFC4C-7A8C-41FA-82E8-E6F4776B06DE}" destId="{DF79939C-68DF-4CA7-99C4-6E9320E6CDBF}" srcOrd="7" destOrd="0" presId="urn:microsoft.com/office/officeart/2008/layout/VerticalCurvedList"/>
    <dgm:cxn modelId="{2E2C843E-B030-4608-AF21-BD4D6F9AB70F}" type="presParOf" srcId="{3D6BFC4C-7A8C-41FA-82E8-E6F4776B06DE}" destId="{F53FDF69-3877-4DD7-B7F7-526ABA754EC1}" srcOrd="8" destOrd="0" presId="urn:microsoft.com/office/officeart/2008/layout/VerticalCurvedList"/>
    <dgm:cxn modelId="{4D41BB02-0E1F-4ED6-8952-53FFFE242F30}" type="presParOf" srcId="{F53FDF69-3877-4DD7-B7F7-526ABA754EC1}" destId="{94D0F43F-7496-4DD5-88EF-72D333043D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275BE-1A79-4F22-B3FE-CF06D8DDF53D}" type="doc">
      <dgm:prSet loTypeId="urn:microsoft.com/office/officeart/2009/3/layout/OpposingIdeas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455908-8174-4663-90FC-C1F3DE54AD60}">
      <dgm:prSet phldrT="[Text]" custT="1"/>
      <dgm:spPr/>
      <dgm:t>
        <a:bodyPr/>
        <a:lstStyle/>
        <a:p>
          <a:r>
            <a:rPr lang="zh-CN" altLang="en-US" sz="2800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03FD847-9172-449A-83D4-79F25CCCAD79}" type="parTrans" cxnId="{D338466A-5CBB-4392-A098-E1938AEB488A}">
      <dgm:prSet/>
      <dgm:spPr/>
      <dgm:t>
        <a:bodyPr/>
        <a:lstStyle/>
        <a:p>
          <a:endParaRPr lang="en-US"/>
        </a:p>
      </dgm:t>
    </dgm:pt>
    <dgm:pt modelId="{93316471-0B89-4359-9247-C925B121EA5F}" type="sibTrans" cxnId="{D338466A-5CBB-4392-A098-E1938AEB488A}">
      <dgm:prSet/>
      <dgm:spPr/>
      <dgm:t>
        <a:bodyPr/>
        <a:lstStyle/>
        <a:p>
          <a:endParaRPr lang="en-US"/>
        </a:p>
      </dgm:t>
    </dgm:pt>
    <dgm:pt modelId="{10F5303E-B94B-4C05-B458-52F93BF0082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耶和华的产业</a:t>
          </a:r>
          <a:endParaRPr lang="en-US" sz="28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707C48C-69BB-43AE-841C-60012E4A0786}" type="parTrans" cxnId="{5B28635F-D795-4F55-B8B9-27E95CA9B918}">
      <dgm:prSet/>
      <dgm:spPr/>
      <dgm:t>
        <a:bodyPr/>
        <a:lstStyle/>
        <a:p>
          <a:endParaRPr lang="en-US"/>
        </a:p>
      </dgm:t>
    </dgm:pt>
    <dgm:pt modelId="{6A6E4653-7E66-414C-B81F-32B7A6A7026C}" type="sibTrans" cxnId="{5B28635F-D795-4F55-B8B9-27E95CA9B918}">
      <dgm:prSet/>
      <dgm:spPr/>
      <dgm:t>
        <a:bodyPr/>
        <a:lstStyle/>
        <a:p>
          <a:endParaRPr lang="en-US"/>
        </a:p>
      </dgm:t>
    </dgm:pt>
    <dgm:pt modelId="{AD5EF76A-DE0B-49A1-BD21-24FAF8E70E5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0FB6A5D-F14E-4228-8AD3-CE15B92A8E15}" type="parTrans" cxnId="{1C409F0B-927F-45F3-A274-E39959E247DA}">
      <dgm:prSet/>
      <dgm:spPr/>
      <dgm:t>
        <a:bodyPr/>
        <a:lstStyle/>
        <a:p>
          <a:endParaRPr lang="en-US"/>
        </a:p>
      </dgm:t>
    </dgm:pt>
    <dgm:pt modelId="{FE26B06F-7CE4-403F-8A40-25A4C0F804CC}" type="sibTrans" cxnId="{1C409F0B-927F-45F3-A274-E39959E247DA}">
      <dgm:prSet/>
      <dgm:spPr/>
      <dgm:t>
        <a:bodyPr/>
        <a:lstStyle/>
        <a:p>
          <a:endParaRPr lang="en-US"/>
        </a:p>
      </dgm:t>
    </dgm:pt>
    <dgm:pt modelId="{8D22F4D1-C018-468F-8468-E7740D601D21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实现我的梦想我的盼望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2366DE7-A947-4C5C-8EB9-ACF2CB789AB2}" type="parTrans" cxnId="{1414F70E-4C97-48FA-B560-8C6C53C1F793}">
      <dgm:prSet/>
      <dgm:spPr/>
      <dgm:t>
        <a:bodyPr/>
        <a:lstStyle/>
        <a:p>
          <a:endParaRPr lang="en-US"/>
        </a:p>
      </dgm:t>
    </dgm:pt>
    <dgm:pt modelId="{B1DC7A73-0E17-4882-AF07-C7F53BC08708}" type="sibTrans" cxnId="{1414F70E-4C97-48FA-B560-8C6C53C1F793}">
      <dgm:prSet/>
      <dgm:spPr/>
      <dgm:t>
        <a:bodyPr/>
        <a:lstStyle/>
        <a:p>
          <a:endParaRPr lang="en-US"/>
        </a:p>
      </dgm:t>
    </dgm:pt>
    <dgm:pt modelId="{8054C1C5-2F42-4E53-9957-0DD588119C02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最重要的是如何学习敬畏耶和华</a:t>
          </a:r>
          <a:endParaRPr lang="en-US" sz="28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0D16904-3B8F-464E-AEB6-DF99A8F7BE2C}" type="parTrans" cxnId="{0F72BA4C-BA9D-4602-8460-B9CEC0C30FD5}">
      <dgm:prSet/>
      <dgm:spPr/>
      <dgm:t>
        <a:bodyPr/>
        <a:lstStyle/>
        <a:p>
          <a:endParaRPr lang="en-US"/>
        </a:p>
      </dgm:t>
    </dgm:pt>
    <dgm:pt modelId="{5C306EA4-AF12-40DA-9918-B0FC88F9612B}" type="sibTrans" cxnId="{0F72BA4C-BA9D-4602-8460-B9CEC0C30FD5}">
      <dgm:prSet/>
      <dgm:spPr/>
      <dgm:t>
        <a:bodyPr/>
        <a:lstStyle/>
        <a:p>
          <a:endParaRPr lang="en-US"/>
        </a:p>
      </dgm:t>
    </dgm:pt>
    <dgm:pt modelId="{1AF3B7AB-64D6-42D7-9234-C73681EC589F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如何成龙成凤</a:t>
          </a:r>
          <a:endParaRPr lang="en-US" altLang="zh-CN" sz="28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使他可以光宗耀祖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F8A1025-781B-4D49-91CD-4144BBF41B21}" type="parTrans" cxnId="{C271B192-B508-424C-8810-3863941077C5}">
      <dgm:prSet/>
      <dgm:spPr/>
      <dgm:t>
        <a:bodyPr/>
        <a:lstStyle/>
        <a:p>
          <a:endParaRPr lang="en-US"/>
        </a:p>
      </dgm:t>
    </dgm:pt>
    <dgm:pt modelId="{65108598-15BB-4467-AA2E-9D86BA4DC7CC}" type="sibTrans" cxnId="{C271B192-B508-424C-8810-3863941077C5}">
      <dgm:prSet/>
      <dgm:spPr/>
      <dgm:t>
        <a:bodyPr/>
        <a:lstStyle/>
        <a:p>
          <a:endParaRPr lang="en-US"/>
        </a:p>
      </dgm:t>
    </dgm:pt>
    <dgm:pt modelId="{962857AF-0914-49D6-A1DD-702FF16966DA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使他成为神的器皿</a:t>
          </a:r>
          <a:endParaRPr lang="en-US" sz="28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0D8F2BA-A417-45B5-8104-6A689D015609}" type="parTrans" cxnId="{30DCB91B-EFA0-4D28-9EF5-B83D8D1ED853}">
      <dgm:prSet/>
      <dgm:spPr/>
      <dgm:t>
        <a:bodyPr/>
        <a:lstStyle/>
        <a:p>
          <a:endParaRPr lang="en-US"/>
        </a:p>
      </dgm:t>
    </dgm:pt>
    <dgm:pt modelId="{9D9F7DEE-6CAF-47FA-AF1D-C5F2298FABC8}" type="sibTrans" cxnId="{30DCB91B-EFA0-4D28-9EF5-B83D8D1ED853}">
      <dgm:prSet/>
      <dgm:spPr/>
      <dgm:t>
        <a:bodyPr/>
        <a:lstStyle/>
        <a:p>
          <a:endParaRPr lang="en-US"/>
        </a:p>
      </dgm:t>
    </dgm:pt>
    <dgm:pt modelId="{03504C7D-FB7A-4377-808A-90FAE50FEDF7}" type="pres">
      <dgm:prSet presAssocID="{4C0275BE-1A79-4F22-B3FE-CF06D8DDF5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A6A72-65EB-4E20-A10F-B9DF8E98D6FA}" type="pres">
      <dgm:prSet presAssocID="{4C0275BE-1A79-4F22-B3FE-CF06D8DDF53D}" presName="Background" presStyleLbl="node1" presStyleIdx="0" presStyleCnt="1"/>
      <dgm:spPr/>
      <dgm:t>
        <a:bodyPr/>
        <a:lstStyle/>
        <a:p>
          <a:endParaRPr lang="en-US"/>
        </a:p>
      </dgm:t>
    </dgm:pt>
    <dgm:pt modelId="{7AFB83D8-CE2B-44CC-A0F8-3039E991615B}" type="pres">
      <dgm:prSet presAssocID="{4C0275BE-1A79-4F22-B3FE-CF06D8DDF53D}" presName="Divider" presStyleLbl="callout" presStyleIdx="0" presStyleCnt="1"/>
      <dgm:spPr/>
      <dgm:t>
        <a:bodyPr/>
        <a:lstStyle/>
        <a:p>
          <a:endParaRPr lang="en-US"/>
        </a:p>
      </dgm:t>
    </dgm:pt>
    <dgm:pt modelId="{A3BB50C2-0644-4501-8E14-2A8F63C6FD33}" type="pres">
      <dgm:prSet presAssocID="{4C0275BE-1A79-4F22-B3FE-CF06D8DDF5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87B8F-3457-4138-97C1-C1A3ED3FD423}" type="pres">
      <dgm:prSet presAssocID="{4C0275BE-1A79-4F22-B3FE-CF06D8DDF53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0A8BC-B809-4F51-A738-8E8C0EF1122A}" type="pres">
      <dgm:prSet presAssocID="{4C0275BE-1A79-4F22-B3FE-CF06D8DDF53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7413D0F-3A57-4219-BD96-29A5E8AB8D31}" type="pres">
      <dgm:prSet presAssocID="{4C0275BE-1A79-4F22-B3FE-CF06D8DDF53D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BE57259D-695F-44B8-8A50-EF283CB154B3}" type="pres">
      <dgm:prSet presAssocID="{4C0275BE-1A79-4F22-B3FE-CF06D8DDF53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6B0F1AC-972A-4203-A44B-871476FC5441}" type="pres">
      <dgm:prSet presAssocID="{4C0275BE-1A79-4F22-B3FE-CF06D8DDF53D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08E2BC53-62E8-472A-B4A9-BBD451CBC824}" type="presOf" srcId="{8054C1C5-2F42-4E53-9957-0DD588119C02}" destId="{A3BB50C2-0644-4501-8E14-2A8F63C6FD33}" srcOrd="0" destOrd="1" presId="urn:microsoft.com/office/officeart/2009/3/layout/OpposingIdeas"/>
    <dgm:cxn modelId="{30DCB91B-EFA0-4D28-9EF5-B83D8D1ED853}" srcId="{D6455908-8174-4663-90FC-C1F3DE54AD60}" destId="{962857AF-0914-49D6-A1DD-702FF16966DA}" srcOrd="2" destOrd="0" parTransId="{50D8F2BA-A417-45B5-8104-6A689D015609}" sibTransId="{9D9F7DEE-6CAF-47FA-AF1D-C5F2298FABC8}"/>
    <dgm:cxn modelId="{6F510A96-CFB0-4737-A4A9-C180660001E4}" type="presOf" srcId="{D6455908-8174-4663-90FC-C1F3DE54AD60}" destId="{C7413D0F-3A57-4219-BD96-29A5E8AB8D31}" srcOrd="1" destOrd="0" presId="urn:microsoft.com/office/officeart/2009/3/layout/OpposingIdeas"/>
    <dgm:cxn modelId="{6C18F87B-D08C-4CA1-8557-934D8EB3AA1C}" type="presOf" srcId="{4C0275BE-1A79-4F22-B3FE-CF06D8DDF53D}" destId="{03504C7D-FB7A-4377-808A-90FAE50FEDF7}" srcOrd="0" destOrd="0" presId="urn:microsoft.com/office/officeart/2009/3/layout/OpposingIdeas"/>
    <dgm:cxn modelId="{5B28635F-D795-4F55-B8B9-27E95CA9B918}" srcId="{D6455908-8174-4663-90FC-C1F3DE54AD60}" destId="{10F5303E-B94B-4C05-B458-52F93BF00823}" srcOrd="0" destOrd="0" parTransId="{2707C48C-69BB-43AE-841C-60012E4A0786}" sibTransId="{6A6E4653-7E66-414C-B81F-32B7A6A7026C}"/>
    <dgm:cxn modelId="{D338466A-5CBB-4392-A098-E1938AEB488A}" srcId="{4C0275BE-1A79-4F22-B3FE-CF06D8DDF53D}" destId="{D6455908-8174-4663-90FC-C1F3DE54AD60}" srcOrd="0" destOrd="0" parTransId="{803FD847-9172-449A-83D4-79F25CCCAD79}" sibTransId="{93316471-0B89-4359-9247-C925B121EA5F}"/>
    <dgm:cxn modelId="{9DB226B3-C766-4670-8F4A-BBAE568C76CA}" type="presOf" srcId="{AD5EF76A-DE0B-49A1-BD21-24FAF8E70E53}" destId="{B6B0F1AC-972A-4203-A44B-871476FC5441}" srcOrd="1" destOrd="0" presId="urn:microsoft.com/office/officeart/2009/3/layout/OpposingIdeas"/>
    <dgm:cxn modelId="{08E45800-96AC-4775-AC1F-D46EAE9FC280}" type="presOf" srcId="{1AF3B7AB-64D6-42D7-9234-C73681EC589F}" destId="{AE987B8F-3457-4138-97C1-C1A3ED3FD423}" srcOrd="0" destOrd="1" presId="urn:microsoft.com/office/officeart/2009/3/layout/OpposingIdeas"/>
    <dgm:cxn modelId="{240442FB-0FCF-435A-A1BA-786526F08FA0}" type="presOf" srcId="{AD5EF76A-DE0B-49A1-BD21-24FAF8E70E53}" destId="{BE57259D-695F-44B8-8A50-EF283CB154B3}" srcOrd="0" destOrd="0" presId="urn:microsoft.com/office/officeart/2009/3/layout/OpposingIdeas"/>
    <dgm:cxn modelId="{1EB6B534-D6F2-4895-9303-1E3C775A1FAE}" type="presOf" srcId="{962857AF-0914-49D6-A1DD-702FF16966DA}" destId="{A3BB50C2-0644-4501-8E14-2A8F63C6FD33}" srcOrd="0" destOrd="2" presId="urn:microsoft.com/office/officeart/2009/3/layout/OpposingIdeas"/>
    <dgm:cxn modelId="{1589403A-664B-4D8C-854A-9FF1EB55BFA2}" type="presOf" srcId="{8D22F4D1-C018-468F-8468-E7740D601D21}" destId="{AE987B8F-3457-4138-97C1-C1A3ED3FD423}" srcOrd="0" destOrd="0" presId="urn:microsoft.com/office/officeart/2009/3/layout/OpposingIdeas"/>
    <dgm:cxn modelId="{0F72BA4C-BA9D-4602-8460-B9CEC0C30FD5}" srcId="{D6455908-8174-4663-90FC-C1F3DE54AD60}" destId="{8054C1C5-2F42-4E53-9957-0DD588119C02}" srcOrd="1" destOrd="0" parTransId="{50D16904-3B8F-464E-AEB6-DF99A8F7BE2C}" sibTransId="{5C306EA4-AF12-40DA-9918-B0FC88F9612B}"/>
    <dgm:cxn modelId="{1414F70E-4C97-48FA-B560-8C6C53C1F793}" srcId="{AD5EF76A-DE0B-49A1-BD21-24FAF8E70E53}" destId="{8D22F4D1-C018-468F-8468-E7740D601D21}" srcOrd="0" destOrd="0" parTransId="{92366DE7-A947-4C5C-8EB9-ACF2CB789AB2}" sibTransId="{B1DC7A73-0E17-4882-AF07-C7F53BC08708}"/>
    <dgm:cxn modelId="{9C328ABF-7107-49D9-9834-BFCCD5EC878D}" type="presOf" srcId="{D6455908-8174-4663-90FC-C1F3DE54AD60}" destId="{2720A8BC-B809-4F51-A738-8E8C0EF1122A}" srcOrd="0" destOrd="0" presId="urn:microsoft.com/office/officeart/2009/3/layout/OpposingIdeas"/>
    <dgm:cxn modelId="{1C409F0B-927F-45F3-A274-E39959E247DA}" srcId="{4C0275BE-1A79-4F22-B3FE-CF06D8DDF53D}" destId="{AD5EF76A-DE0B-49A1-BD21-24FAF8E70E53}" srcOrd="1" destOrd="0" parTransId="{D0FB6A5D-F14E-4228-8AD3-CE15B92A8E15}" sibTransId="{FE26B06F-7CE4-403F-8A40-25A4C0F804CC}"/>
    <dgm:cxn modelId="{1BD76F89-0685-4AE6-AA00-06778190C95B}" type="presOf" srcId="{10F5303E-B94B-4C05-B458-52F93BF00823}" destId="{A3BB50C2-0644-4501-8E14-2A8F63C6FD33}" srcOrd="0" destOrd="0" presId="urn:microsoft.com/office/officeart/2009/3/layout/OpposingIdeas"/>
    <dgm:cxn modelId="{C271B192-B508-424C-8810-3863941077C5}" srcId="{AD5EF76A-DE0B-49A1-BD21-24FAF8E70E53}" destId="{1AF3B7AB-64D6-42D7-9234-C73681EC589F}" srcOrd="1" destOrd="0" parTransId="{9F8A1025-781B-4D49-91CD-4144BBF41B21}" sibTransId="{65108598-15BB-4467-AA2E-9D86BA4DC7CC}"/>
    <dgm:cxn modelId="{DBC1C01E-4332-410B-99C9-E43BF52573B0}" type="presParOf" srcId="{03504C7D-FB7A-4377-808A-90FAE50FEDF7}" destId="{0F4A6A72-65EB-4E20-A10F-B9DF8E98D6FA}" srcOrd="0" destOrd="0" presId="urn:microsoft.com/office/officeart/2009/3/layout/OpposingIdeas"/>
    <dgm:cxn modelId="{868C854D-EFF1-4068-B9F6-8132EE4E7948}" type="presParOf" srcId="{03504C7D-FB7A-4377-808A-90FAE50FEDF7}" destId="{7AFB83D8-CE2B-44CC-A0F8-3039E991615B}" srcOrd="1" destOrd="0" presId="urn:microsoft.com/office/officeart/2009/3/layout/OpposingIdeas"/>
    <dgm:cxn modelId="{00C65BE5-363E-40BA-B37E-9748512B77C6}" type="presParOf" srcId="{03504C7D-FB7A-4377-808A-90FAE50FEDF7}" destId="{A3BB50C2-0644-4501-8E14-2A8F63C6FD33}" srcOrd="2" destOrd="0" presId="urn:microsoft.com/office/officeart/2009/3/layout/OpposingIdeas"/>
    <dgm:cxn modelId="{769E6E5D-4234-4ACF-B544-5E9A0423978F}" type="presParOf" srcId="{03504C7D-FB7A-4377-808A-90FAE50FEDF7}" destId="{AE987B8F-3457-4138-97C1-C1A3ED3FD423}" srcOrd="3" destOrd="0" presId="urn:microsoft.com/office/officeart/2009/3/layout/OpposingIdeas"/>
    <dgm:cxn modelId="{3EFAC872-7130-456A-A20B-D2F1C677CC8D}" type="presParOf" srcId="{03504C7D-FB7A-4377-808A-90FAE50FEDF7}" destId="{2720A8BC-B809-4F51-A738-8E8C0EF1122A}" srcOrd="4" destOrd="0" presId="urn:microsoft.com/office/officeart/2009/3/layout/OpposingIdeas"/>
    <dgm:cxn modelId="{1AAEFE7F-6782-4762-95BE-B273D4B4D00B}" type="presParOf" srcId="{03504C7D-FB7A-4377-808A-90FAE50FEDF7}" destId="{C7413D0F-3A57-4219-BD96-29A5E8AB8D31}" srcOrd="5" destOrd="0" presId="urn:microsoft.com/office/officeart/2009/3/layout/OpposingIdeas"/>
    <dgm:cxn modelId="{C8673F4D-F319-44A7-B496-296B603A63B5}" type="presParOf" srcId="{03504C7D-FB7A-4377-808A-90FAE50FEDF7}" destId="{BE57259D-695F-44B8-8A50-EF283CB154B3}" srcOrd="6" destOrd="0" presId="urn:microsoft.com/office/officeart/2009/3/layout/OpposingIdeas"/>
    <dgm:cxn modelId="{67394565-5326-4F51-A6B3-6F0A2FE52F82}" type="presParOf" srcId="{03504C7D-FB7A-4377-808A-90FAE50FEDF7}" destId="{B6B0F1AC-972A-4203-A44B-871476FC544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0275BE-1A79-4F22-B3FE-CF06D8DDF53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6455908-8174-4663-90FC-C1F3DE54AD60}">
      <dgm:prSet phldrT="[Text]" custT="1"/>
      <dgm:spPr/>
      <dgm:t>
        <a:bodyPr/>
        <a:lstStyle/>
        <a:p>
          <a:r>
            <a:rPr lang="zh-CN" altLang="en-US" sz="2800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03FD847-9172-449A-83D4-79F25CCCAD79}" type="parTrans" cxnId="{D338466A-5CBB-4392-A098-E1938AEB488A}">
      <dgm:prSet/>
      <dgm:spPr/>
      <dgm:t>
        <a:bodyPr/>
        <a:lstStyle/>
        <a:p>
          <a:endParaRPr lang="en-US"/>
        </a:p>
      </dgm:t>
    </dgm:pt>
    <dgm:pt modelId="{93316471-0B89-4359-9247-C925B121EA5F}" type="sibTrans" cxnId="{D338466A-5CBB-4392-A098-E1938AEB488A}">
      <dgm:prSet/>
      <dgm:spPr/>
      <dgm:t>
        <a:bodyPr/>
        <a:lstStyle/>
        <a:p>
          <a:endParaRPr lang="en-US"/>
        </a:p>
      </dgm:t>
    </dgm:pt>
    <dgm:pt modelId="{10F5303E-B94B-4C05-B458-52F93BF0082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保守圣洁</a:t>
          </a:r>
          <a:endParaRPr lang="en-US" altLang="zh-CN" sz="28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不同负一轭</a:t>
          </a:r>
          <a:endParaRPr lang="en-US" altLang="zh-CN" sz="28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胜过少年人的情欲</a:t>
          </a:r>
          <a:endParaRPr lang="en-US" sz="28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707C48C-69BB-43AE-841C-60012E4A0786}" type="parTrans" cxnId="{5B28635F-D795-4F55-B8B9-27E95CA9B918}">
      <dgm:prSet/>
      <dgm:spPr/>
      <dgm:t>
        <a:bodyPr/>
        <a:lstStyle/>
        <a:p>
          <a:endParaRPr lang="en-US"/>
        </a:p>
      </dgm:t>
    </dgm:pt>
    <dgm:pt modelId="{6A6E4653-7E66-414C-B81F-32B7A6A7026C}" type="sibTrans" cxnId="{5B28635F-D795-4F55-B8B9-27E95CA9B918}">
      <dgm:prSet/>
      <dgm:spPr/>
      <dgm:t>
        <a:bodyPr/>
        <a:lstStyle/>
        <a:p>
          <a:endParaRPr lang="en-US"/>
        </a:p>
      </dgm:t>
    </dgm:pt>
    <dgm:pt modelId="{AD5EF76A-DE0B-49A1-BD21-24FAF8E70E53}">
      <dgm:prSet phldrT="[Text]" custT="1"/>
      <dgm:spPr/>
      <dgm:t>
        <a:bodyPr/>
        <a:lstStyle/>
        <a:p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0FB6A5D-F14E-4228-8AD3-CE15B92A8E15}" type="parTrans" cxnId="{1C409F0B-927F-45F3-A274-E39959E247DA}">
      <dgm:prSet/>
      <dgm:spPr/>
      <dgm:t>
        <a:bodyPr/>
        <a:lstStyle/>
        <a:p>
          <a:endParaRPr lang="en-US"/>
        </a:p>
      </dgm:t>
    </dgm:pt>
    <dgm:pt modelId="{FE26B06F-7CE4-403F-8A40-25A4C0F804CC}" type="sibTrans" cxnId="{1C409F0B-927F-45F3-A274-E39959E247DA}">
      <dgm:prSet/>
      <dgm:spPr/>
      <dgm:t>
        <a:bodyPr/>
        <a:lstStyle/>
        <a:p>
          <a:endParaRPr lang="en-US"/>
        </a:p>
      </dgm:t>
    </dgm:pt>
    <dgm:pt modelId="{8D22F4D1-C018-468F-8468-E7740D601D21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随从世界的潮流</a:t>
          </a:r>
          <a:endParaRPr lang="en-US" altLang="zh-CN" sz="28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随心所欲</a:t>
          </a:r>
          <a:endParaRPr lang="en-US" altLang="zh-CN" sz="28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放纵情欲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2366DE7-A947-4C5C-8EB9-ACF2CB789AB2}" type="parTrans" cxnId="{1414F70E-4C97-48FA-B560-8C6C53C1F793}">
      <dgm:prSet/>
      <dgm:spPr/>
      <dgm:t>
        <a:bodyPr/>
        <a:lstStyle/>
        <a:p>
          <a:endParaRPr lang="en-US"/>
        </a:p>
      </dgm:t>
    </dgm:pt>
    <dgm:pt modelId="{B1DC7A73-0E17-4882-AF07-C7F53BC08708}" type="sibTrans" cxnId="{1414F70E-4C97-48FA-B560-8C6C53C1F793}">
      <dgm:prSet/>
      <dgm:spPr/>
      <dgm:t>
        <a:bodyPr/>
        <a:lstStyle/>
        <a:p>
          <a:endParaRPr lang="en-US"/>
        </a:p>
      </dgm:t>
    </dgm:pt>
    <dgm:pt modelId="{03504C7D-FB7A-4377-808A-90FAE50FEDF7}" type="pres">
      <dgm:prSet presAssocID="{4C0275BE-1A79-4F22-B3FE-CF06D8DDF5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A6A72-65EB-4E20-A10F-B9DF8E98D6FA}" type="pres">
      <dgm:prSet presAssocID="{4C0275BE-1A79-4F22-B3FE-CF06D8DDF53D}" presName="Background" presStyleLbl="node1" presStyleIdx="0" presStyleCnt="1"/>
      <dgm:spPr>
        <a:solidFill>
          <a:srgbClr val="2ED7A1">
            <a:alpha val="89804"/>
          </a:srgbClr>
        </a:solidFill>
      </dgm:spPr>
      <dgm:t>
        <a:bodyPr/>
        <a:lstStyle/>
        <a:p>
          <a:endParaRPr lang="en-US"/>
        </a:p>
      </dgm:t>
    </dgm:pt>
    <dgm:pt modelId="{7AFB83D8-CE2B-44CC-A0F8-3039E991615B}" type="pres">
      <dgm:prSet presAssocID="{4C0275BE-1A79-4F22-B3FE-CF06D8DDF53D}" presName="Divider" presStyleLbl="callout" presStyleIdx="0" presStyleCnt="1"/>
      <dgm:spPr/>
      <dgm:t>
        <a:bodyPr/>
        <a:lstStyle/>
        <a:p>
          <a:endParaRPr lang="en-US"/>
        </a:p>
      </dgm:t>
    </dgm:pt>
    <dgm:pt modelId="{A3BB50C2-0644-4501-8E14-2A8F63C6FD33}" type="pres">
      <dgm:prSet presAssocID="{4C0275BE-1A79-4F22-B3FE-CF06D8DDF5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87B8F-3457-4138-97C1-C1A3ED3FD423}" type="pres">
      <dgm:prSet presAssocID="{4C0275BE-1A79-4F22-B3FE-CF06D8DDF53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0A8BC-B809-4F51-A738-8E8C0EF1122A}" type="pres">
      <dgm:prSet presAssocID="{4C0275BE-1A79-4F22-B3FE-CF06D8DDF53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7413D0F-3A57-4219-BD96-29A5E8AB8D31}" type="pres">
      <dgm:prSet presAssocID="{4C0275BE-1A79-4F22-B3FE-CF06D8DDF53D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BE57259D-695F-44B8-8A50-EF283CB154B3}" type="pres">
      <dgm:prSet presAssocID="{4C0275BE-1A79-4F22-B3FE-CF06D8DDF53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6B0F1AC-972A-4203-A44B-871476FC5441}" type="pres">
      <dgm:prSet presAssocID="{4C0275BE-1A79-4F22-B3FE-CF06D8DDF53D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D338466A-5CBB-4392-A098-E1938AEB488A}" srcId="{4C0275BE-1A79-4F22-B3FE-CF06D8DDF53D}" destId="{D6455908-8174-4663-90FC-C1F3DE54AD60}" srcOrd="0" destOrd="0" parTransId="{803FD847-9172-449A-83D4-79F25CCCAD79}" sibTransId="{93316471-0B89-4359-9247-C925B121EA5F}"/>
    <dgm:cxn modelId="{71E49658-313A-49D3-8B85-0EEB4BCFF438}" type="presOf" srcId="{AD5EF76A-DE0B-49A1-BD21-24FAF8E70E53}" destId="{BE57259D-695F-44B8-8A50-EF283CB154B3}" srcOrd="0" destOrd="0" presId="urn:microsoft.com/office/officeart/2009/3/layout/OpposingIdeas"/>
    <dgm:cxn modelId="{76B5DD73-7B96-4F91-BE80-50934D405DBA}" type="presOf" srcId="{D6455908-8174-4663-90FC-C1F3DE54AD60}" destId="{2720A8BC-B809-4F51-A738-8E8C0EF1122A}" srcOrd="0" destOrd="0" presId="urn:microsoft.com/office/officeart/2009/3/layout/OpposingIdeas"/>
    <dgm:cxn modelId="{BE52E7D1-AC9A-4053-A842-1FD6BDA4893B}" type="presOf" srcId="{4C0275BE-1A79-4F22-B3FE-CF06D8DDF53D}" destId="{03504C7D-FB7A-4377-808A-90FAE50FEDF7}" srcOrd="0" destOrd="0" presId="urn:microsoft.com/office/officeart/2009/3/layout/OpposingIdeas"/>
    <dgm:cxn modelId="{5B28635F-D795-4F55-B8B9-27E95CA9B918}" srcId="{D6455908-8174-4663-90FC-C1F3DE54AD60}" destId="{10F5303E-B94B-4C05-B458-52F93BF00823}" srcOrd="0" destOrd="0" parTransId="{2707C48C-69BB-43AE-841C-60012E4A0786}" sibTransId="{6A6E4653-7E66-414C-B81F-32B7A6A7026C}"/>
    <dgm:cxn modelId="{C5305747-B15B-4828-B337-DE2FB1EC2756}" type="presOf" srcId="{AD5EF76A-DE0B-49A1-BD21-24FAF8E70E53}" destId="{B6B0F1AC-972A-4203-A44B-871476FC5441}" srcOrd="1" destOrd="0" presId="urn:microsoft.com/office/officeart/2009/3/layout/OpposingIdeas"/>
    <dgm:cxn modelId="{31E4469E-2BE9-4ABB-A27E-3609891063EE}" type="presOf" srcId="{10F5303E-B94B-4C05-B458-52F93BF00823}" destId="{A3BB50C2-0644-4501-8E14-2A8F63C6FD33}" srcOrd="0" destOrd="0" presId="urn:microsoft.com/office/officeart/2009/3/layout/OpposingIdeas"/>
    <dgm:cxn modelId="{7011B25C-51AF-4001-975C-D10B9BBFB396}" type="presOf" srcId="{D6455908-8174-4663-90FC-C1F3DE54AD60}" destId="{C7413D0F-3A57-4219-BD96-29A5E8AB8D31}" srcOrd="1" destOrd="0" presId="urn:microsoft.com/office/officeart/2009/3/layout/OpposingIdeas"/>
    <dgm:cxn modelId="{1C409F0B-927F-45F3-A274-E39959E247DA}" srcId="{4C0275BE-1A79-4F22-B3FE-CF06D8DDF53D}" destId="{AD5EF76A-DE0B-49A1-BD21-24FAF8E70E53}" srcOrd="1" destOrd="0" parTransId="{D0FB6A5D-F14E-4228-8AD3-CE15B92A8E15}" sibTransId="{FE26B06F-7CE4-403F-8A40-25A4C0F804CC}"/>
    <dgm:cxn modelId="{3ABF4D44-0B33-4683-A341-A6FE2EE4404C}" type="presOf" srcId="{8D22F4D1-C018-468F-8468-E7740D601D21}" destId="{AE987B8F-3457-4138-97C1-C1A3ED3FD423}" srcOrd="0" destOrd="0" presId="urn:microsoft.com/office/officeart/2009/3/layout/OpposingIdeas"/>
    <dgm:cxn modelId="{1414F70E-4C97-48FA-B560-8C6C53C1F793}" srcId="{AD5EF76A-DE0B-49A1-BD21-24FAF8E70E53}" destId="{8D22F4D1-C018-468F-8468-E7740D601D21}" srcOrd="0" destOrd="0" parTransId="{92366DE7-A947-4C5C-8EB9-ACF2CB789AB2}" sibTransId="{B1DC7A73-0E17-4882-AF07-C7F53BC08708}"/>
    <dgm:cxn modelId="{1F8C63D0-C22E-4923-890B-02CC1AB6DBE0}" type="presParOf" srcId="{03504C7D-FB7A-4377-808A-90FAE50FEDF7}" destId="{0F4A6A72-65EB-4E20-A10F-B9DF8E98D6FA}" srcOrd="0" destOrd="0" presId="urn:microsoft.com/office/officeart/2009/3/layout/OpposingIdeas"/>
    <dgm:cxn modelId="{82A4AF32-4851-4BA8-A6F0-32AB155AD43D}" type="presParOf" srcId="{03504C7D-FB7A-4377-808A-90FAE50FEDF7}" destId="{7AFB83D8-CE2B-44CC-A0F8-3039E991615B}" srcOrd="1" destOrd="0" presId="urn:microsoft.com/office/officeart/2009/3/layout/OpposingIdeas"/>
    <dgm:cxn modelId="{FDD82F2C-4293-44FE-A1A9-9C7077FFC5BF}" type="presParOf" srcId="{03504C7D-FB7A-4377-808A-90FAE50FEDF7}" destId="{A3BB50C2-0644-4501-8E14-2A8F63C6FD33}" srcOrd="2" destOrd="0" presId="urn:microsoft.com/office/officeart/2009/3/layout/OpposingIdeas"/>
    <dgm:cxn modelId="{6EA7A9F8-C840-4B74-899B-21E767848D1A}" type="presParOf" srcId="{03504C7D-FB7A-4377-808A-90FAE50FEDF7}" destId="{AE987B8F-3457-4138-97C1-C1A3ED3FD423}" srcOrd="3" destOrd="0" presId="urn:microsoft.com/office/officeart/2009/3/layout/OpposingIdeas"/>
    <dgm:cxn modelId="{1B2E1353-9AE9-4B26-A9D5-01B3CA7E81E3}" type="presParOf" srcId="{03504C7D-FB7A-4377-808A-90FAE50FEDF7}" destId="{2720A8BC-B809-4F51-A738-8E8C0EF1122A}" srcOrd="4" destOrd="0" presId="urn:microsoft.com/office/officeart/2009/3/layout/OpposingIdeas"/>
    <dgm:cxn modelId="{1F3010CA-BEA9-4D17-AE8F-9CD2C96309F0}" type="presParOf" srcId="{03504C7D-FB7A-4377-808A-90FAE50FEDF7}" destId="{C7413D0F-3A57-4219-BD96-29A5E8AB8D31}" srcOrd="5" destOrd="0" presId="urn:microsoft.com/office/officeart/2009/3/layout/OpposingIdeas"/>
    <dgm:cxn modelId="{33F87259-5279-4268-B362-C3A116D84BC4}" type="presParOf" srcId="{03504C7D-FB7A-4377-808A-90FAE50FEDF7}" destId="{BE57259D-695F-44B8-8A50-EF283CB154B3}" srcOrd="6" destOrd="0" presId="urn:microsoft.com/office/officeart/2009/3/layout/OpposingIdeas"/>
    <dgm:cxn modelId="{E8A7EDA2-E926-45F8-99FA-BB42C6A0885E}" type="presParOf" srcId="{03504C7D-FB7A-4377-808A-90FAE50FEDF7}" destId="{B6B0F1AC-972A-4203-A44B-871476FC544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0275BE-1A79-4F22-B3FE-CF06D8DDF53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6455908-8174-4663-90FC-C1F3DE54AD60}">
      <dgm:prSet phldrT="[Text]" custT="1"/>
      <dgm:spPr/>
      <dgm:t>
        <a:bodyPr/>
        <a:lstStyle/>
        <a:p>
          <a:r>
            <a:rPr lang="zh-CN" altLang="en-US" sz="2800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03FD847-9172-449A-83D4-79F25CCCAD79}" type="parTrans" cxnId="{D338466A-5CBB-4392-A098-E1938AEB488A}">
      <dgm:prSet/>
      <dgm:spPr/>
      <dgm:t>
        <a:bodyPr/>
        <a:lstStyle/>
        <a:p>
          <a:endParaRPr lang="en-US"/>
        </a:p>
      </dgm:t>
    </dgm:pt>
    <dgm:pt modelId="{93316471-0B89-4359-9247-C925B121EA5F}" type="sibTrans" cxnId="{D338466A-5CBB-4392-A098-E1938AEB488A}">
      <dgm:prSet/>
      <dgm:spPr/>
      <dgm:t>
        <a:bodyPr/>
        <a:lstStyle/>
        <a:p>
          <a:endParaRPr lang="en-US"/>
        </a:p>
      </dgm:t>
    </dgm:pt>
    <dgm:pt modelId="{10F5303E-B94B-4C05-B458-52F93BF0082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</a:t>
          </a:r>
          <a:r>
            <a:rPr lang="zh-CN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我的一切都是神所赐的</a:t>
          </a:r>
        </a:p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学习十一奉献</a:t>
          </a:r>
          <a:endParaRPr lang="en-US" sz="28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707C48C-69BB-43AE-841C-60012E4A0786}" type="parTrans" cxnId="{5B28635F-D795-4F55-B8B9-27E95CA9B918}">
      <dgm:prSet/>
      <dgm:spPr/>
      <dgm:t>
        <a:bodyPr/>
        <a:lstStyle/>
        <a:p>
          <a:endParaRPr lang="en-US"/>
        </a:p>
      </dgm:t>
    </dgm:pt>
    <dgm:pt modelId="{6A6E4653-7E66-414C-B81F-32B7A6A7026C}" type="sibTrans" cxnId="{5B28635F-D795-4F55-B8B9-27E95CA9B918}">
      <dgm:prSet/>
      <dgm:spPr/>
      <dgm:t>
        <a:bodyPr/>
        <a:lstStyle/>
        <a:p>
          <a:endParaRPr lang="en-US"/>
        </a:p>
      </dgm:t>
    </dgm:pt>
    <dgm:pt modelId="{AD5EF76A-DE0B-49A1-BD21-24FAF8E70E53}">
      <dgm:prSet phldrT="[Text]" custT="1"/>
      <dgm:spPr/>
      <dgm:t>
        <a:bodyPr/>
        <a:lstStyle/>
        <a:p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0FB6A5D-F14E-4228-8AD3-CE15B92A8E15}" type="parTrans" cxnId="{1C409F0B-927F-45F3-A274-E39959E247DA}">
      <dgm:prSet/>
      <dgm:spPr/>
      <dgm:t>
        <a:bodyPr/>
        <a:lstStyle/>
        <a:p>
          <a:endParaRPr lang="en-US"/>
        </a:p>
      </dgm:t>
    </dgm:pt>
    <dgm:pt modelId="{FE26B06F-7CE4-403F-8A40-25A4C0F804CC}" type="sibTrans" cxnId="{1C409F0B-927F-45F3-A274-E39959E247DA}">
      <dgm:prSet/>
      <dgm:spPr/>
      <dgm:t>
        <a:bodyPr/>
        <a:lstStyle/>
        <a:p>
          <a:endParaRPr lang="en-US"/>
        </a:p>
      </dgm:t>
    </dgm:pt>
    <dgm:pt modelId="{8D22F4D1-C018-468F-8468-E7740D601D21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我的一切都是自己挣的</a:t>
          </a:r>
        </a:p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怎么会有这种傻瓜</a:t>
          </a:r>
        </a:p>
        <a:p>
          <a:r>
            <a:rPr lang="en-US" altLang="zh-CN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凭什么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2366DE7-A947-4C5C-8EB9-ACF2CB789AB2}" type="parTrans" cxnId="{1414F70E-4C97-48FA-B560-8C6C53C1F793}">
      <dgm:prSet/>
      <dgm:spPr/>
      <dgm:t>
        <a:bodyPr/>
        <a:lstStyle/>
        <a:p>
          <a:endParaRPr lang="en-US"/>
        </a:p>
      </dgm:t>
    </dgm:pt>
    <dgm:pt modelId="{B1DC7A73-0E17-4882-AF07-C7F53BC08708}" type="sibTrans" cxnId="{1414F70E-4C97-48FA-B560-8C6C53C1F793}">
      <dgm:prSet/>
      <dgm:spPr/>
      <dgm:t>
        <a:bodyPr/>
        <a:lstStyle/>
        <a:p>
          <a:endParaRPr lang="en-US"/>
        </a:p>
      </dgm:t>
    </dgm:pt>
    <dgm:pt modelId="{D7EC93C6-11F5-4458-85AC-271DD5701E7E}">
      <dgm:prSet/>
      <dgm:spPr/>
      <dgm:t>
        <a:bodyPr/>
        <a:lstStyle/>
        <a:p>
          <a:endParaRPr lang="en-US"/>
        </a:p>
      </dgm:t>
    </dgm:pt>
    <dgm:pt modelId="{ADA3AF4D-5856-46D1-9566-CD7C8192B42F}" type="parTrans" cxnId="{6B8600EC-5C1B-4DA2-A130-871453257698}">
      <dgm:prSet/>
      <dgm:spPr/>
      <dgm:t>
        <a:bodyPr/>
        <a:lstStyle/>
        <a:p>
          <a:endParaRPr lang="en-US"/>
        </a:p>
      </dgm:t>
    </dgm:pt>
    <dgm:pt modelId="{63F17F97-8312-492C-9825-7437258A92A0}" type="sibTrans" cxnId="{6B8600EC-5C1B-4DA2-A130-871453257698}">
      <dgm:prSet/>
      <dgm:spPr/>
      <dgm:t>
        <a:bodyPr/>
        <a:lstStyle/>
        <a:p>
          <a:endParaRPr lang="en-US"/>
        </a:p>
      </dgm:t>
    </dgm:pt>
    <dgm:pt modelId="{0BE17DAD-AC13-43D5-82E2-CDD39863E2E7}">
      <dgm:prSet/>
      <dgm:spPr/>
      <dgm:t>
        <a:bodyPr/>
        <a:lstStyle/>
        <a:p>
          <a:endParaRPr lang="en-US"/>
        </a:p>
      </dgm:t>
    </dgm:pt>
    <dgm:pt modelId="{EA78D0DD-DB82-44DC-AA78-92519BBE5695}" type="parTrans" cxnId="{FD9DF9F7-D4A3-4252-8F7C-C88441691A91}">
      <dgm:prSet/>
      <dgm:spPr/>
      <dgm:t>
        <a:bodyPr/>
        <a:lstStyle/>
        <a:p>
          <a:endParaRPr lang="en-US"/>
        </a:p>
      </dgm:t>
    </dgm:pt>
    <dgm:pt modelId="{20F0AFE7-E29E-4597-A24D-F4F7A350BC8A}" type="sibTrans" cxnId="{FD9DF9F7-D4A3-4252-8F7C-C88441691A91}">
      <dgm:prSet/>
      <dgm:spPr/>
      <dgm:t>
        <a:bodyPr/>
        <a:lstStyle/>
        <a:p>
          <a:endParaRPr lang="en-US"/>
        </a:p>
      </dgm:t>
    </dgm:pt>
    <dgm:pt modelId="{607E6F66-B8C0-4E29-98A8-50FC0F1C868E}">
      <dgm:prSet/>
      <dgm:spPr/>
      <dgm:t>
        <a:bodyPr/>
        <a:lstStyle/>
        <a:p>
          <a:endParaRPr lang="en-US"/>
        </a:p>
      </dgm:t>
    </dgm:pt>
    <dgm:pt modelId="{BA71D4E7-C4F6-4F1C-8FA3-179B14269991}" type="parTrans" cxnId="{EC8AD438-BDCB-472E-9699-4A5157F50C6C}">
      <dgm:prSet/>
      <dgm:spPr/>
      <dgm:t>
        <a:bodyPr/>
        <a:lstStyle/>
        <a:p>
          <a:endParaRPr lang="en-US"/>
        </a:p>
      </dgm:t>
    </dgm:pt>
    <dgm:pt modelId="{4C58F740-2023-4A42-A298-63D205FC14FA}" type="sibTrans" cxnId="{EC8AD438-BDCB-472E-9699-4A5157F50C6C}">
      <dgm:prSet/>
      <dgm:spPr/>
      <dgm:t>
        <a:bodyPr/>
        <a:lstStyle/>
        <a:p>
          <a:endParaRPr lang="en-US"/>
        </a:p>
      </dgm:t>
    </dgm:pt>
    <dgm:pt modelId="{FC049356-719E-4F89-B5CD-7CB660106B39}">
      <dgm:prSet/>
      <dgm:spPr/>
      <dgm:t>
        <a:bodyPr/>
        <a:lstStyle/>
        <a:p>
          <a:endParaRPr lang="en-US"/>
        </a:p>
      </dgm:t>
    </dgm:pt>
    <dgm:pt modelId="{C5F1C2D9-2E23-4A95-BE12-523F8A9F24B6}" type="parTrans" cxnId="{80023B29-E10C-46A3-9B1B-2734A77E8AFF}">
      <dgm:prSet/>
      <dgm:spPr/>
      <dgm:t>
        <a:bodyPr/>
        <a:lstStyle/>
        <a:p>
          <a:endParaRPr lang="en-US"/>
        </a:p>
      </dgm:t>
    </dgm:pt>
    <dgm:pt modelId="{A4D59B05-B1E6-4AC0-AB6D-8095C515FBD2}" type="sibTrans" cxnId="{80023B29-E10C-46A3-9B1B-2734A77E8AFF}">
      <dgm:prSet/>
      <dgm:spPr/>
      <dgm:t>
        <a:bodyPr/>
        <a:lstStyle/>
        <a:p>
          <a:endParaRPr lang="en-US"/>
        </a:p>
      </dgm:t>
    </dgm:pt>
    <dgm:pt modelId="{78569C8E-36F0-44C5-A1B3-4E8AD00657FF}">
      <dgm:prSet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学习全人奉献</a:t>
          </a:r>
          <a:endParaRPr lang="en-US" altLang="zh-CN" sz="28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01F00F9-320D-49AB-9845-AA7507A24E2A}" type="parTrans" cxnId="{3B23302D-7F1F-4FA4-829B-2F110F94CC25}">
      <dgm:prSet/>
      <dgm:spPr/>
      <dgm:t>
        <a:bodyPr/>
        <a:lstStyle/>
        <a:p>
          <a:endParaRPr lang="en-US"/>
        </a:p>
      </dgm:t>
    </dgm:pt>
    <dgm:pt modelId="{4F37FEF9-9050-4E4E-BE66-1732247524BD}" type="sibTrans" cxnId="{3B23302D-7F1F-4FA4-829B-2F110F94CC25}">
      <dgm:prSet/>
      <dgm:spPr/>
      <dgm:t>
        <a:bodyPr/>
        <a:lstStyle/>
        <a:p>
          <a:endParaRPr lang="en-US"/>
        </a:p>
      </dgm:t>
    </dgm:pt>
    <dgm:pt modelId="{2FD888B6-CA92-43EE-B273-ADF7CCBB6266}">
      <dgm:prSet custT="1"/>
      <dgm:spPr/>
      <dgm:t>
        <a:bodyPr/>
        <a:lstStyle/>
        <a:p>
          <a:endParaRPr lang="en-US" sz="28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7E85BBF-D767-476A-A26F-01B0106AEBBC}" type="parTrans" cxnId="{E0A2DE88-1966-497A-973B-8D40C0EF1397}">
      <dgm:prSet/>
      <dgm:spPr/>
      <dgm:t>
        <a:bodyPr/>
        <a:lstStyle/>
        <a:p>
          <a:endParaRPr lang="en-US"/>
        </a:p>
      </dgm:t>
    </dgm:pt>
    <dgm:pt modelId="{5F2F7A99-9863-4C34-8091-4A6CC69CEEE1}" type="sibTrans" cxnId="{E0A2DE88-1966-497A-973B-8D40C0EF1397}">
      <dgm:prSet/>
      <dgm:spPr/>
      <dgm:t>
        <a:bodyPr/>
        <a:lstStyle/>
        <a:p>
          <a:endParaRPr lang="en-US"/>
        </a:p>
      </dgm:t>
    </dgm:pt>
    <dgm:pt modelId="{56DFCE63-4FCD-4173-9F5E-F8BF02765BBA}">
      <dgm:prSet phldrT="[Text]" custT="1"/>
      <dgm:spPr/>
      <dgm:t>
        <a:bodyPr/>
        <a:lstStyle/>
        <a:p>
          <a:endParaRPr lang="en-US" sz="28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6BBEF5E-4D2A-4F79-A219-3E3EA7063AB9}" type="parTrans" cxnId="{3FAF05B7-F483-4E5A-B055-FD4BB57E7010}">
      <dgm:prSet/>
      <dgm:spPr/>
      <dgm:t>
        <a:bodyPr/>
        <a:lstStyle/>
        <a:p>
          <a:endParaRPr lang="en-US"/>
        </a:p>
      </dgm:t>
    </dgm:pt>
    <dgm:pt modelId="{F4DA160D-8840-4AAA-9440-B63FEAA01BDA}" type="sibTrans" cxnId="{3FAF05B7-F483-4E5A-B055-FD4BB57E7010}">
      <dgm:prSet/>
      <dgm:spPr/>
      <dgm:t>
        <a:bodyPr/>
        <a:lstStyle/>
        <a:p>
          <a:endParaRPr lang="en-US"/>
        </a:p>
      </dgm:t>
    </dgm:pt>
    <dgm:pt modelId="{03504C7D-FB7A-4377-808A-90FAE50FEDF7}" type="pres">
      <dgm:prSet presAssocID="{4C0275BE-1A79-4F22-B3FE-CF06D8DDF5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A6A72-65EB-4E20-A10F-B9DF8E98D6FA}" type="pres">
      <dgm:prSet presAssocID="{4C0275BE-1A79-4F22-B3FE-CF06D8DDF53D}" presName="Background" presStyleLbl="node1" presStyleIdx="0" presStyleCnt="1"/>
      <dgm:spPr>
        <a:solidFill>
          <a:srgbClr val="23E148">
            <a:alpha val="90000"/>
          </a:srgbClr>
        </a:solidFill>
      </dgm:spPr>
      <dgm:t>
        <a:bodyPr/>
        <a:lstStyle/>
        <a:p>
          <a:endParaRPr lang="en-US"/>
        </a:p>
      </dgm:t>
    </dgm:pt>
    <dgm:pt modelId="{7AFB83D8-CE2B-44CC-A0F8-3039E991615B}" type="pres">
      <dgm:prSet presAssocID="{4C0275BE-1A79-4F22-B3FE-CF06D8DDF53D}" presName="Divider" presStyleLbl="callout" presStyleIdx="0" presStyleCnt="1"/>
      <dgm:spPr/>
      <dgm:t>
        <a:bodyPr/>
        <a:lstStyle/>
        <a:p>
          <a:endParaRPr lang="en-US"/>
        </a:p>
      </dgm:t>
    </dgm:pt>
    <dgm:pt modelId="{A3BB50C2-0644-4501-8E14-2A8F63C6FD33}" type="pres">
      <dgm:prSet presAssocID="{4C0275BE-1A79-4F22-B3FE-CF06D8DDF5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87B8F-3457-4138-97C1-C1A3ED3FD423}" type="pres">
      <dgm:prSet presAssocID="{4C0275BE-1A79-4F22-B3FE-CF06D8DDF53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0A8BC-B809-4F51-A738-8E8C0EF1122A}" type="pres">
      <dgm:prSet presAssocID="{4C0275BE-1A79-4F22-B3FE-CF06D8DDF53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7413D0F-3A57-4219-BD96-29A5E8AB8D31}" type="pres">
      <dgm:prSet presAssocID="{4C0275BE-1A79-4F22-B3FE-CF06D8DDF53D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BE57259D-695F-44B8-8A50-EF283CB154B3}" type="pres">
      <dgm:prSet presAssocID="{4C0275BE-1A79-4F22-B3FE-CF06D8DDF53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6B0F1AC-972A-4203-A44B-871476FC5441}" type="pres">
      <dgm:prSet presAssocID="{4C0275BE-1A79-4F22-B3FE-CF06D8DDF53D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6B8600EC-5C1B-4DA2-A130-871453257698}" srcId="{4C0275BE-1A79-4F22-B3FE-CF06D8DDF53D}" destId="{D7EC93C6-11F5-4458-85AC-271DD5701E7E}" srcOrd="2" destOrd="0" parTransId="{ADA3AF4D-5856-46D1-9566-CD7C8192B42F}" sibTransId="{63F17F97-8312-492C-9825-7437258A92A0}"/>
    <dgm:cxn modelId="{2F608EEB-B0B4-4A8F-B7DF-F3187814D3B4}" type="presOf" srcId="{8D22F4D1-C018-468F-8468-E7740D601D21}" destId="{AE987B8F-3457-4138-97C1-C1A3ED3FD423}" srcOrd="0" destOrd="0" presId="urn:microsoft.com/office/officeart/2009/3/layout/OpposingIdeas"/>
    <dgm:cxn modelId="{3B23302D-7F1F-4FA4-829B-2F110F94CC25}" srcId="{D6455908-8174-4663-90FC-C1F3DE54AD60}" destId="{78569C8E-36F0-44C5-A1B3-4E8AD00657FF}" srcOrd="1" destOrd="0" parTransId="{401F00F9-320D-49AB-9845-AA7507A24E2A}" sibTransId="{4F37FEF9-9050-4E4E-BE66-1732247524BD}"/>
    <dgm:cxn modelId="{C32F2CDA-B4CA-4FC3-B566-15E1C74B4184}" type="presOf" srcId="{2FD888B6-CA92-43EE-B273-ADF7CCBB6266}" destId="{AE987B8F-3457-4138-97C1-C1A3ED3FD423}" srcOrd="0" destOrd="1" presId="urn:microsoft.com/office/officeart/2009/3/layout/OpposingIdeas"/>
    <dgm:cxn modelId="{D338466A-5CBB-4392-A098-E1938AEB488A}" srcId="{4C0275BE-1A79-4F22-B3FE-CF06D8DDF53D}" destId="{D6455908-8174-4663-90FC-C1F3DE54AD60}" srcOrd="0" destOrd="0" parTransId="{803FD847-9172-449A-83D4-79F25CCCAD79}" sibTransId="{93316471-0B89-4359-9247-C925B121EA5F}"/>
    <dgm:cxn modelId="{648F87CD-2028-4DBD-AE9D-2730986D468F}" type="presOf" srcId="{D6455908-8174-4663-90FC-C1F3DE54AD60}" destId="{C7413D0F-3A57-4219-BD96-29A5E8AB8D31}" srcOrd="1" destOrd="0" presId="urn:microsoft.com/office/officeart/2009/3/layout/OpposingIdeas"/>
    <dgm:cxn modelId="{E0A2DE88-1966-497A-973B-8D40C0EF1397}" srcId="{AD5EF76A-DE0B-49A1-BD21-24FAF8E70E53}" destId="{2FD888B6-CA92-43EE-B273-ADF7CCBB6266}" srcOrd="1" destOrd="0" parTransId="{07E85BBF-D767-476A-A26F-01B0106AEBBC}" sibTransId="{5F2F7A99-9863-4C34-8091-4A6CC69CEEE1}"/>
    <dgm:cxn modelId="{E47A77FF-480C-4B60-BF75-AE6E4662B414}" type="presOf" srcId="{4C0275BE-1A79-4F22-B3FE-CF06D8DDF53D}" destId="{03504C7D-FB7A-4377-808A-90FAE50FEDF7}" srcOrd="0" destOrd="0" presId="urn:microsoft.com/office/officeart/2009/3/layout/OpposingIdeas"/>
    <dgm:cxn modelId="{EC8AD438-BDCB-472E-9699-4A5157F50C6C}" srcId="{4C0275BE-1A79-4F22-B3FE-CF06D8DDF53D}" destId="{607E6F66-B8C0-4E29-98A8-50FC0F1C868E}" srcOrd="4" destOrd="0" parTransId="{BA71D4E7-C4F6-4F1C-8FA3-179B14269991}" sibTransId="{4C58F740-2023-4A42-A298-63D205FC14FA}"/>
    <dgm:cxn modelId="{5B28635F-D795-4F55-B8B9-27E95CA9B918}" srcId="{D6455908-8174-4663-90FC-C1F3DE54AD60}" destId="{10F5303E-B94B-4C05-B458-52F93BF00823}" srcOrd="0" destOrd="0" parTransId="{2707C48C-69BB-43AE-841C-60012E4A0786}" sibTransId="{6A6E4653-7E66-414C-B81F-32B7A6A7026C}"/>
    <dgm:cxn modelId="{0C93A49C-4D36-4ABD-B795-64CB2A3C40C0}" type="presOf" srcId="{AD5EF76A-DE0B-49A1-BD21-24FAF8E70E53}" destId="{BE57259D-695F-44B8-8A50-EF283CB154B3}" srcOrd="0" destOrd="0" presId="urn:microsoft.com/office/officeart/2009/3/layout/OpposingIdeas"/>
    <dgm:cxn modelId="{733C810D-CE24-40B6-A1F7-9AE8B4FF4C5C}" type="presOf" srcId="{AD5EF76A-DE0B-49A1-BD21-24FAF8E70E53}" destId="{B6B0F1AC-972A-4203-A44B-871476FC5441}" srcOrd="1" destOrd="0" presId="urn:microsoft.com/office/officeart/2009/3/layout/OpposingIdeas"/>
    <dgm:cxn modelId="{5FA62F27-1EA3-4032-9400-462FFF9BD35C}" type="presOf" srcId="{78569C8E-36F0-44C5-A1B3-4E8AD00657FF}" destId="{A3BB50C2-0644-4501-8E14-2A8F63C6FD33}" srcOrd="0" destOrd="1" presId="urn:microsoft.com/office/officeart/2009/3/layout/OpposingIdeas"/>
    <dgm:cxn modelId="{80023B29-E10C-46A3-9B1B-2734A77E8AFF}" srcId="{4C0275BE-1A79-4F22-B3FE-CF06D8DDF53D}" destId="{FC049356-719E-4F89-B5CD-7CB660106B39}" srcOrd="5" destOrd="0" parTransId="{C5F1C2D9-2E23-4A95-BE12-523F8A9F24B6}" sibTransId="{A4D59B05-B1E6-4AC0-AB6D-8095C515FBD2}"/>
    <dgm:cxn modelId="{3FAF05B7-F483-4E5A-B055-FD4BB57E7010}" srcId="{AD5EF76A-DE0B-49A1-BD21-24FAF8E70E53}" destId="{56DFCE63-4FCD-4173-9F5E-F8BF02765BBA}" srcOrd="2" destOrd="0" parTransId="{96BBEF5E-4D2A-4F79-A219-3E3EA7063AB9}" sibTransId="{F4DA160D-8840-4AAA-9440-B63FEAA01BDA}"/>
    <dgm:cxn modelId="{1C409F0B-927F-45F3-A274-E39959E247DA}" srcId="{4C0275BE-1A79-4F22-B3FE-CF06D8DDF53D}" destId="{AD5EF76A-DE0B-49A1-BD21-24FAF8E70E53}" srcOrd="1" destOrd="0" parTransId="{D0FB6A5D-F14E-4228-8AD3-CE15B92A8E15}" sibTransId="{FE26B06F-7CE4-403F-8A40-25A4C0F804CC}"/>
    <dgm:cxn modelId="{F58036A4-CD91-4636-B04C-DD3964E88E20}" type="presOf" srcId="{D6455908-8174-4663-90FC-C1F3DE54AD60}" destId="{2720A8BC-B809-4F51-A738-8E8C0EF1122A}" srcOrd="0" destOrd="0" presId="urn:microsoft.com/office/officeart/2009/3/layout/OpposingIdeas"/>
    <dgm:cxn modelId="{FD9DF9F7-D4A3-4252-8F7C-C88441691A91}" srcId="{4C0275BE-1A79-4F22-B3FE-CF06D8DDF53D}" destId="{0BE17DAD-AC13-43D5-82E2-CDD39863E2E7}" srcOrd="3" destOrd="0" parTransId="{EA78D0DD-DB82-44DC-AA78-92519BBE5695}" sibTransId="{20F0AFE7-E29E-4597-A24D-F4F7A350BC8A}"/>
    <dgm:cxn modelId="{CAF0AB02-5B60-4C58-93E8-948853742442}" type="presOf" srcId="{10F5303E-B94B-4C05-B458-52F93BF00823}" destId="{A3BB50C2-0644-4501-8E14-2A8F63C6FD33}" srcOrd="0" destOrd="0" presId="urn:microsoft.com/office/officeart/2009/3/layout/OpposingIdeas"/>
    <dgm:cxn modelId="{1414F70E-4C97-48FA-B560-8C6C53C1F793}" srcId="{AD5EF76A-DE0B-49A1-BD21-24FAF8E70E53}" destId="{8D22F4D1-C018-468F-8468-E7740D601D21}" srcOrd="0" destOrd="0" parTransId="{92366DE7-A947-4C5C-8EB9-ACF2CB789AB2}" sibTransId="{B1DC7A73-0E17-4882-AF07-C7F53BC08708}"/>
    <dgm:cxn modelId="{843B41DA-479D-4B97-8BE5-25F9629DC012}" type="presOf" srcId="{56DFCE63-4FCD-4173-9F5E-F8BF02765BBA}" destId="{AE987B8F-3457-4138-97C1-C1A3ED3FD423}" srcOrd="0" destOrd="2" presId="urn:microsoft.com/office/officeart/2009/3/layout/OpposingIdeas"/>
    <dgm:cxn modelId="{3D3FE8EB-AFCB-463A-B24E-7419A46D8A6A}" type="presParOf" srcId="{03504C7D-FB7A-4377-808A-90FAE50FEDF7}" destId="{0F4A6A72-65EB-4E20-A10F-B9DF8E98D6FA}" srcOrd="0" destOrd="0" presId="urn:microsoft.com/office/officeart/2009/3/layout/OpposingIdeas"/>
    <dgm:cxn modelId="{996AC781-F263-43A1-9BF8-2801898171FC}" type="presParOf" srcId="{03504C7D-FB7A-4377-808A-90FAE50FEDF7}" destId="{7AFB83D8-CE2B-44CC-A0F8-3039E991615B}" srcOrd="1" destOrd="0" presId="urn:microsoft.com/office/officeart/2009/3/layout/OpposingIdeas"/>
    <dgm:cxn modelId="{5D46AC01-8787-47BC-9220-A4FE65290216}" type="presParOf" srcId="{03504C7D-FB7A-4377-808A-90FAE50FEDF7}" destId="{A3BB50C2-0644-4501-8E14-2A8F63C6FD33}" srcOrd="2" destOrd="0" presId="urn:microsoft.com/office/officeart/2009/3/layout/OpposingIdeas"/>
    <dgm:cxn modelId="{E547BEB7-ED57-4D9A-819E-C5CBAFAE014B}" type="presParOf" srcId="{03504C7D-FB7A-4377-808A-90FAE50FEDF7}" destId="{AE987B8F-3457-4138-97C1-C1A3ED3FD423}" srcOrd="3" destOrd="0" presId="urn:microsoft.com/office/officeart/2009/3/layout/OpposingIdeas"/>
    <dgm:cxn modelId="{9E78738B-F4F4-4C23-8BFB-CEDE773D1457}" type="presParOf" srcId="{03504C7D-FB7A-4377-808A-90FAE50FEDF7}" destId="{2720A8BC-B809-4F51-A738-8E8C0EF1122A}" srcOrd="4" destOrd="0" presId="urn:microsoft.com/office/officeart/2009/3/layout/OpposingIdeas"/>
    <dgm:cxn modelId="{A96BBF95-5AFF-4661-9ECE-0DE45FFFFA98}" type="presParOf" srcId="{03504C7D-FB7A-4377-808A-90FAE50FEDF7}" destId="{C7413D0F-3A57-4219-BD96-29A5E8AB8D31}" srcOrd="5" destOrd="0" presId="urn:microsoft.com/office/officeart/2009/3/layout/OpposingIdeas"/>
    <dgm:cxn modelId="{29259C10-E920-46B1-82ED-A24176160B38}" type="presParOf" srcId="{03504C7D-FB7A-4377-808A-90FAE50FEDF7}" destId="{BE57259D-695F-44B8-8A50-EF283CB154B3}" srcOrd="6" destOrd="0" presId="urn:microsoft.com/office/officeart/2009/3/layout/OpposingIdeas"/>
    <dgm:cxn modelId="{F1CE8EBB-C207-4CF2-8DC1-90179397B54C}" type="presParOf" srcId="{03504C7D-FB7A-4377-808A-90FAE50FEDF7}" destId="{B6B0F1AC-972A-4203-A44B-871476FC544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0275BE-1A79-4F22-B3FE-CF06D8DDF53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6455908-8174-4663-90FC-C1F3DE54AD60}">
      <dgm:prSet phldrT="[Text]" custT="1"/>
      <dgm:spPr/>
      <dgm:t>
        <a:bodyPr/>
        <a:lstStyle/>
        <a:p>
          <a:r>
            <a:rPr lang="zh-CN" altLang="en-US" sz="2800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03FD847-9172-449A-83D4-79F25CCCAD79}" type="parTrans" cxnId="{D338466A-5CBB-4392-A098-E1938AEB488A}">
      <dgm:prSet/>
      <dgm:spPr/>
      <dgm:t>
        <a:bodyPr/>
        <a:lstStyle/>
        <a:p>
          <a:endParaRPr lang="en-US"/>
        </a:p>
      </dgm:t>
    </dgm:pt>
    <dgm:pt modelId="{93316471-0B89-4359-9247-C925B121EA5F}" type="sibTrans" cxnId="{D338466A-5CBB-4392-A098-E1938AEB488A}">
      <dgm:prSet/>
      <dgm:spPr/>
      <dgm:t>
        <a:bodyPr/>
        <a:lstStyle/>
        <a:p>
          <a:endParaRPr lang="en-US"/>
        </a:p>
      </dgm:t>
    </dgm:pt>
    <dgm:pt modelId="{10F5303E-B94B-4C05-B458-52F93BF00823}">
      <dgm:prSet phldrT="[Text]" custT="1"/>
      <dgm:spPr/>
      <dgm:t>
        <a:bodyPr/>
        <a:lstStyle/>
        <a:p>
          <a:r>
            <a:rPr lang="en-US" altLang="zh-CN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</a:t>
          </a:r>
          <a:r>
            <a:rPr lang="en-US" altLang="zh-CN" sz="2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 </a:t>
          </a:r>
          <a:r>
            <a:rPr lang="zh-CN" altLang="zh-CN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敢于把宝贵的时间用于神的国与义</a:t>
          </a:r>
        </a:p>
        <a:p>
          <a:r>
            <a:rPr lang="en-US" altLang="zh-CN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认识自己的有限的生命，</a:t>
          </a:r>
          <a:r>
            <a:rPr lang="zh-CN" altLang="zh-CN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时刻努力活出神的荣耀</a:t>
          </a:r>
          <a:endParaRPr lang="en-US" altLang="zh-CN" sz="2600" dirty="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6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恒定的聚会</a:t>
          </a:r>
          <a:endParaRPr lang="en-US" sz="2600" dirty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707C48C-69BB-43AE-841C-60012E4A0786}" type="parTrans" cxnId="{5B28635F-D795-4F55-B8B9-27E95CA9B918}">
      <dgm:prSet/>
      <dgm:spPr/>
      <dgm:t>
        <a:bodyPr/>
        <a:lstStyle/>
        <a:p>
          <a:endParaRPr lang="en-US"/>
        </a:p>
      </dgm:t>
    </dgm:pt>
    <dgm:pt modelId="{6A6E4653-7E66-414C-B81F-32B7A6A7026C}" type="sibTrans" cxnId="{5B28635F-D795-4F55-B8B9-27E95CA9B918}">
      <dgm:prSet/>
      <dgm:spPr/>
      <dgm:t>
        <a:bodyPr/>
        <a:lstStyle/>
        <a:p>
          <a:endParaRPr lang="en-US"/>
        </a:p>
      </dgm:t>
    </dgm:pt>
    <dgm:pt modelId="{AD5EF76A-DE0B-49A1-BD21-24FAF8E70E53}">
      <dgm:prSet phldrT="[Text]" custT="1"/>
      <dgm:spPr/>
      <dgm:t>
        <a:bodyPr/>
        <a:lstStyle/>
        <a:p>
          <a:r>
            <a:rPr lang="zh-CN" altLang="en-US" sz="28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0FB6A5D-F14E-4228-8AD3-CE15B92A8E15}" type="parTrans" cxnId="{1C409F0B-927F-45F3-A274-E39959E247DA}">
      <dgm:prSet/>
      <dgm:spPr/>
      <dgm:t>
        <a:bodyPr/>
        <a:lstStyle/>
        <a:p>
          <a:endParaRPr lang="en-US"/>
        </a:p>
      </dgm:t>
    </dgm:pt>
    <dgm:pt modelId="{FE26B06F-7CE4-403F-8A40-25A4C0F804CC}" type="sibTrans" cxnId="{1C409F0B-927F-45F3-A274-E39959E247DA}">
      <dgm:prSet/>
      <dgm:spPr/>
      <dgm:t>
        <a:bodyPr/>
        <a:lstStyle/>
        <a:p>
          <a:endParaRPr lang="en-US"/>
        </a:p>
      </dgm:t>
    </dgm:pt>
    <dgm:pt modelId="{8D22F4D1-C018-468F-8468-E7740D601D21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没事的时候再聊神的事</a:t>
          </a:r>
        </a:p>
        <a:p>
          <a:r>
            <a:rPr lang="en-US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时刻算计自己怎么能再多得一份</a:t>
          </a:r>
          <a:endParaRPr lang="en-US" altLang="zh-CN" sz="2800" dirty="0" smtClean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en-US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无事不登三宝殿</a:t>
          </a:r>
          <a:endParaRPr lang="en-US" sz="28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2366DE7-A947-4C5C-8EB9-ACF2CB789AB2}" type="parTrans" cxnId="{1414F70E-4C97-48FA-B560-8C6C53C1F793}">
      <dgm:prSet/>
      <dgm:spPr/>
      <dgm:t>
        <a:bodyPr/>
        <a:lstStyle/>
        <a:p>
          <a:endParaRPr lang="en-US"/>
        </a:p>
      </dgm:t>
    </dgm:pt>
    <dgm:pt modelId="{B1DC7A73-0E17-4882-AF07-C7F53BC08708}" type="sibTrans" cxnId="{1414F70E-4C97-48FA-B560-8C6C53C1F793}">
      <dgm:prSet/>
      <dgm:spPr/>
      <dgm:t>
        <a:bodyPr/>
        <a:lstStyle/>
        <a:p>
          <a:endParaRPr lang="en-US"/>
        </a:p>
      </dgm:t>
    </dgm:pt>
    <dgm:pt modelId="{03504C7D-FB7A-4377-808A-90FAE50FEDF7}" type="pres">
      <dgm:prSet presAssocID="{4C0275BE-1A79-4F22-B3FE-CF06D8DDF5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A6A72-65EB-4E20-A10F-B9DF8E98D6FA}" type="pres">
      <dgm:prSet presAssocID="{4C0275BE-1A79-4F22-B3FE-CF06D8DDF53D}" presName="Background" presStyleLbl="node1" presStyleIdx="0" presStyleCnt="1"/>
      <dgm:spPr/>
      <dgm:t>
        <a:bodyPr/>
        <a:lstStyle/>
        <a:p>
          <a:endParaRPr lang="en-US"/>
        </a:p>
      </dgm:t>
    </dgm:pt>
    <dgm:pt modelId="{7AFB83D8-CE2B-44CC-A0F8-3039E991615B}" type="pres">
      <dgm:prSet presAssocID="{4C0275BE-1A79-4F22-B3FE-CF06D8DDF53D}" presName="Divider" presStyleLbl="callout" presStyleIdx="0" presStyleCnt="1"/>
      <dgm:spPr/>
      <dgm:t>
        <a:bodyPr/>
        <a:lstStyle/>
        <a:p>
          <a:endParaRPr lang="en-US"/>
        </a:p>
      </dgm:t>
    </dgm:pt>
    <dgm:pt modelId="{A3BB50C2-0644-4501-8E14-2A8F63C6FD33}" type="pres">
      <dgm:prSet presAssocID="{4C0275BE-1A79-4F22-B3FE-CF06D8DDF5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87B8F-3457-4138-97C1-C1A3ED3FD423}" type="pres">
      <dgm:prSet presAssocID="{4C0275BE-1A79-4F22-B3FE-CF06D8DDF53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0A8BC-B809-4F51-A738-8E8C0EF1122A}" type="pres">
      <dgm:prSet presAssocID="{4C0275BE-1A79-4F22-B3FE-CF06D8DDF53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7413D0F-3A57-4219-BD96-29A5E8AB8D31}" type="pres">
      <dgm:prSet presAssocID="{4C0275BE-1A79-4F22-B3FE-CF06D8DDF53D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BE57259D-695F-44B8-8A50-EF283CB154B3}" type="pres">
      <dgm:prSet presAssocID="{4C0275BE-1A79-4F22-B3FE-CF06D8DDF53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6B0F1AC-972A-4203-A44B-871476FC5441}" type="pres">
      <dgm:prSet presAssocID="{4C0275BE-1A79-4F22-B3FE-CF06D8DDF53D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D338466A-5CBB-4392-A098-E1938AEB488A}" srcId="{4C0275BE-1A79-4F22-B3FE-CF06D8DDF53D}" destId="{D6455908-8174-4663-90FC-C1F3DE54AD60}" srcOrd="0" destOrd="0" parTransId="{803FD847-9172-449A-83D4-79F25CCCAD79}" sibTransId="{93316471-0B89-4359-9247-C925B121EA5F}"/>
    <dgm:cxn modelId="{97E1DCC8-14EE-4223-B2DD-5FCD80825FB7}" type="presOf" srcId="{AD5EF76A-DE0B-49A1-BD21-24FAF8E70E53}" destId="{BE57259D-695F-44B8-8A50-EF283CB154B3}" srcOrd="0" destOrd="0" presId="urn:microsoft.com/office/officeart/2009/3/layout/OpposingIdeas"/>
    <dgm:cxn modelId="{4B74B857-4C67-44C7-B7D7-F48DD121E88E}" type="presOf" srcId="{D6455908-8174-4663-90FC-C1F3DE54AD60}" destId="{2720A8BC-B809-4F51-A738-8E8C0EF1122A}" srcOrd="0" destOrd="0" presId="urn:microsoft.com/office/officeart/2009/3/layout/OpposingIdeas"/>
    <dgm:cxn modelId="{50745A19-9F6F-4F42-8AC7-E61FDACD3793}" type="presOf" srcId="{10F5303E-B94B-4C05-B458-52F93BF00823}" destId="{A3BB50C2-0644-4501-8E14-2A8F63C6FD33}" srcOrd="0" destOrd="0" presId="urn:microsoft.com/office/officeart/2009/3/layout/OpposingIdeas"/>
    <dgm:cxn modelId="{0EA923A7-D812-4353-A087-3A447DD567B4}" type="presOf" srcId="{8D22F4D1-C018-468F-8468-E7740D601D21}" destId="{AE987B8F-3457-4138-97C1-C1A3ED3FD423}" srcOrd="0" destOrd="0" presId="urn:microsoft.com/office/officeart/2009/3/layout/OpposingIdeas"/>
    <dgm:cxn modelId="{A73E2BCA-73D7-4E47-B71B-A6E2EDEAD52A}" type="presOf" srcId="{AD5EF76A-DE0B-49A1-BD21-24FAF8E70E53}" destId="{B6B0F1AC-972A-4203-A44B-871476FC5441}" srcOrd="1" destOrd="0" presId="urn:microsoft.com/office/officeart/2009/3/layout/OpposingIdeas"/>
    <dgm:cxn modelId="{5B28635F-D795-4F55-B8B9-27E95CA9B918}" srcId="{D6455908-8174-4663-90FC-C1F3DE54AD60}" destId="{10F5303E-B94B-4C05-B458-52F93BF00823}" srcOrd="0" destOrd="0" parTransId="{2707C48C-69BB-43AE-841C-60012E4A0786}" sibTransId="{6A6E4653-7E66-414C-B81F-32B7A6A7026C}"/>
    <dgm:cxn modelId="{149C9298-8DA6-4654-AB8B-AFCD92AE6C09}" type="presOf" srcId="{D6455908-8174-4663-90FC-C1F3DE54AD60}" destId="{C7413D0F-3A57-4219-BD96-29A5E8AB8D31}" srcOrd="1" destOrd="0" presId="urn:microsoft.com/office/officeart/2009/3/layout/OpposingIdeas"/>
    <dgm:cxn modelId="{1C409F0B-927F-45F3-A274-E39959E247DA}" srcId="{4C0275BE-1A79-4F22-B3FE-CF06D8DDF53D}" destId="{AD5EF76A-DE0B-49A1-BD21-24FAF8E70E53}" srcOrd="1" destOrd="0" parTransId="{D0FB6A5D-F14E-4228-8AD3-CE15B92A8E15}" sibTransId="{FE26B06F-7CE4-403F-8A40-25A4C0F804CC}"/>
    <dgm:cxn modelId="{F7316D8F-70B9-4B51-B415-23A8AE6E4B7D}" type="presOf" srcId="{4C0275BE-1A79-4F22-B3FE-CF06D8DDF53D}" destId="{03504C7D-FB7A-4377-808A-90FAE50FEDF7}" srcOrd="0" destOrd="0" presId="urn:microsoft.com/office/officeart/2009/3/layout/OpposingIdeas"/>
    <dgm:cxn modelId="{1414F70E-4C97-48FA-B560-8C6C53C1F793}" srcId="{AD5EF76A-DE0B-49A1-BD21-24FAF8E70E53}" destId="{8D22F4D1-C018-468F-8468-E7740D601D21}" srcOrd="0" destOrd="0" parTransId="{92366DE7-A947-4C5C-8EB9-ACF2CB789AB2}" sibTransId="{B1DC7A73-0E17-4882-AF07-C7F53BC08708}"/>
    <dgm:cxn modelId="{3C636567-C021-4C5D-98BC-D37F29CA8998}" type="presParOf" srcId="{03504C7D-FB7A-4377-808A-90FAE50FEDF7}" destId="{0F4A6A72-65EB-4E20-A10F-B9DF8E98D6FA}" srcOrd="0" destOrd="0" presId="urn:microsoft.com/office/officeart/2009/3/layout/OpposingIdeas"/>
    <dgm:cxn modelId="{42D59289-B81C-4A7A-A84A-B09127A9D04C}" type="presParOf" srcId="{03504C7D-FB7A-4377-808A-90FAE50FEDF7}" destId="{7AFB83D8-CE2B-44CC-A0F8-3039E991615B}" srcOrd="1" destOrd="0" presId="urn:microsoft.com/office/officeart/2009/3/layout/OpposingIdeas"/>
    <dgm:cxn modelId="{2BD18F8D-E168-45AA-81E7-5930D80B59A7}" type="presParOf" srcId="{03504C7D-FB7A-4377-808A-90FAE50FEDF7}" destId="{A3BB50C2-0644-4501-8E14-2A8F63C6FD33}" srcOrd="2" destOrd="0" presId="urn:microsoft.com/office/officeart/2009/3/layout/OpposingIdeas"/>
    <dgm:cxn modelId="{D0414836-BAA0-42F0-8C13-F460BE75ACC9}" type="presParOf" srcId="{03504C7D-FB7A-4377-808A-90FAE50FEDF7}" destId="{AE987B8F-3457-4138-97C1-C1A3ED3FD423}" srcOrd="3" destOrd="0" presId="urn:microsoft.com/office/officeart/2009/3/layout/OpposingIdeas"/>
    <dgm:cxn modelId="{5EA0D9D2-A652-48E9-A65F-F6FEF418A8D1}" type="presParOf" srcId="{03504C7D-FB7A-4377-808A-90FAE50FEDF7}" destId="{2720A8BC-B809-4F51-A738-8E8C0EF1122A}" srcOrd="4" destOrd="0" presId="urn:microsoft.com/office/officeart/2009/3/layout/OpposingIdeas"/>
    <dgm:cxn modelId="{4F173643-9032-44B2-92C6-875603AD9EBD}" type="presParOf" srcId="{03504C7D-FB7A-4377-808A-90FAE50FEDF7}" destId="{C7413D0F-3A57-4219-BD96-29A5E8AB8D31}" srcOrd="5" destOrd="0" presId="urn:microsoft.com/office/officeart/2009/3/layout/OpposingIdeas"/>
    <dgm:cxn modelId="{4F314FAB-739C-4A53-84C5-483FB0D3FF86}" type="presParOf" srcId="{03504C7D-FB7A-4377-808A-90FAE50FEDF7}" destId="{BE57259D-695F-44B8-8A50-EF283CB154B3}" srcOrd="6" destOrd="0" presId="urn:microsoft.com/office/officeart/2009/3/layout/OpposingIdeas"/>
    <dgm:cxn modelId="{468BD30A-4459-420E-B710-0EA7F0FBCBAE}" type="presParOf" srcId="{03504C7D-FB7A-4377-808A-90FAE50FEDF7}" destId="{B6B0F1AC-972A-4203-A44B-871476FC544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8B1E2-2BAC-4AF9-86DE-49445D0FDAFC}">
      <dsp:nvSpPr>
        <dsp:cNvPr id="0" name=""/>
        <dsp:cNvSpPr/>
      </dsp:nvSpPr>
      <dsp:spPr>
        <a:xfrm>
          <a:off x="1657249" y="590449"/>
          <a:ext cx="3924501" cy="3924501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7A0E0-2486-4B18-8DAF-BD1D29BC7A1B}">
      <dsp:nvSpPr>
        <dsp:cNvPr id="0" name=""/>
        <dsp:cNvSpPr/>
      </dsp:nvSpPr>
      <dsp:spPr>
        <a:xfrm>
          <a:off x="1657249" y="590449"/>
          <a:ext cx="3924501" cy="3924501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69E-D2CF-4BDD-A7B2-F821ADD5A58A}">
      <dsp:nvSpPr>
        <dsp:cNvPr id="0" name=""/>
        <dsp:cNvSpPr/>
      </dsp:nvSpPr>
      <dsp:spPr>
        <a:xfrm>
          <a:off x="1657249" y="590449"/>
          <a:ext cx="3924501" cy="3924501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D41CD-D5A7-4404-9A75-C1E0D5FB5976}">
      <dsp:nvSpPr>
        <dsp:cNvPr id="0" name=""/>
        <dsp:cNvSpPr/>
      </dsp:nvSpPr>
      <dsp:spPr>
        <a:xfrm>
          <a:off x="1657249" y="590449"/>
          <a:ext cx="3924501" cy="3924501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04F6-200A-45D2-B5B3-D30C28B6D4CB}">
      <dsp:nvSpPr>
        <dsp:cNvPr id="0" name=""/>
        <dsp:cNvSpPr/>
      </dsp:nvSpPr>
      <dsp:spPr>
        <a:xfrm>
          <a:off x="2715508" y="1648708"/>
          <a:ext cx="1807982" cy="18079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06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rgbClr val="FF0000"/>
              </a:solidFill>
            </a:rPr>
            <a:t>尊主为大</a:t>
          </a:r>
          <a:endParaRPr lang="en-US" sz="3900" kern="1200" dirty="0">
            <a:solidFill>
              <a:srgbClr val="FF0000"/>
            </a:solidFill>
          </a:endParaRPr>
        </a:p>
      </dsp:txBody>
      <dsp:txXfrm>
        <a:off x="2980281" y="1913481"/>
        <a:ext cx="1278436" cy="1278436"/>
      </dsp:txXfrm>
    </dsp:sp>
    <dsp:sp modelId="{AF9C2211-467F-47CF-ACBA-FF677F202553}">
      <dsp:nvSpPr>
        <dsp:cNvPr id="0" name=""/>
        <dsp:cNvSpPr/>
      </dsp:nvSpPr>
      <dsp:spPr>
        <a:xfrm>
          <a:off x="2986706" y="3216"/>
          <a:ext cx="1265587" cy="1265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尽心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172047" y="188557"/>
        <a:ext cx="894905" cy="894905"/>
      </dsp:txXfrm>
    </dsp:sp>
    <dsp:sp modelId="{78BBE329-C425-44D3-8068-9CBA5175AF08}">
      <dsp:nvSpPr>
        <dsp:cNvPr id="0" name=""/>
        <dsp:cNvSpPr/>
      </dsp:nvSpPr>
      <dsp:spPr>
        <a:xfrm>
          <a:off x="4903395" y="1919906"/>
          <a:ext cx="1265587" cy="1265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5088736" y="2105247"/>
        <a:ext cx="894905" cy="894905"/>
      </dsp:txXfrm>
    </dsp:sp>
    <dsp:sp modelId="{9AFED416-3BBF-4E05-8C51-1EE044A18F46}">
      <dsp:nvSpPr>
        <dsp:cNvPr id="0" name=""/>
        <dsp:cNvSpPr/>
      </dsp:nvSpPr>
      <dsp:spPr>
        <a:xfrm>
          <a:off x="2986706" y="3836595"/>
          <a:ext cx="1265587" cy="1265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</a:rPr>
            <a:t>尽意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172047" y="4021936"/>
        <a:ext cx="894905" cy="894905"/>
      </dsp:txXfrm>
    </dsp:sp>
    <dsp:sp modelId="{7148DDEA-2C32-41FD-AD6B-8250ABC81431}">
      <dsp:nvSpPr>
        <dsp:cNvPr id="0" name=""/>
        <dsp:cNvSpPr/>
      </dsp:nvSpPr>
      <dsp:spPr>
        <a:xfrm>
          <a:off x="1070016" y="1919906"/>
          <a:ext cx="1265587" cy="1265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尽力</a:t>
          </a:r>
          <a:endParaRPr lang="en-US" altLang="zh-CN" sz="3200" kern="1200" dirty="0" smtClean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</a:endParaRPr>
        </a:p>
      </dsp:txBody>
      <dsp:txXfrm>
        <a:off x="1255357" y="2105247"/>
        <a:ext cx="894905" cy="894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D753A-97D8-4AF9-8F3B-9B04DE03E32D}">
      <dsp:nvSpPr>
        <dsp:cNvPr id="0" name=""/>
        <dsp:cNvSpPr/>
      </dsp:nvSpPr>
      <dsp:spPr>
        <a:xfrm>
          <a:off x="-6893303" y="-1053911"/>
          <a:ext cx="8203824" cy="8203824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B9520-1281-4A76-979D-50C32F6436BE}">
      <dsp:nvSpPr>
        <dsp:cNvPr id="0" name=""/>
        <dsp:cNvSpPr/>
      </dsp:nvSpPr>
      <dsp:spPr>
        <a:xfrm>
          <a:off x="685692" y="468660"/>
          <a:ext cx="7494727" cy="937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38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儿女</a:t>
          </a:r>
          <a:endParaRPr lang="en-US" sz="4700" kern="1200" dirty="0"/>
        </a:p>
      </dsp:txBody>
      <dsp:txXfrm>
        <a:off x="685692" y="468660"/>
        <a:ext cx="7494727" cy="937808"/>
      </dsp:txXfrm>
    </dsp:sp>
    <dsp:sp modelId="{89522F78-667C-48B9-82A1-C87ECDE38227}">
      <dsp:nvSpPr>
        <dsp:cNvPr id="0" name=""/>
        <dsp:cNvSpPr/>
      </dsp:nvSpPr>
      <dsp:spPr>
        <a:xfrm>
          <a:off x="99562" y="351434"/>
          <a:ext cx="1172260" cy="11722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D0F04-0F1B-4297-B7E4-6D82B77D99C7}">
      <dsp:nvSpPr>
        <dsp:cNvPr id="0" name=""/>
        <dsp:cNvSpPr/>
      </dsp:nvSpPr>
      <dsp:spPr>
        <a:xfrm>
          <a:off x="1223360" y="1875617"/>
          <a:ext cx="6957060" cy="937808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38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恋爱</a:t>
          </a:r>
          <a:endParaRPr lang="en-US" sz="4700" kern="1200" dirty="0"/>
        </a:p>
      </dsp:txBody>
      <dsp:txXfrm>
        <a:off x="1223360" y="1875617"/>
        <a:ext cx="6957060" cy="937808"/>
      </dsp:txXfrm>
    </dsp:sp>
    <dsp:sp modelId="{67B5E61D-BA9A-4BE6-840B-02DA831B7BA6}">
      <dsp:nvSpPr>
        <dsp:cNvPr id="0" name=""/>
        <dsp:cNvSpPr/>
      </dsp:nvSpPr>
      <dsp:spPr>
        <a:xfrm>
          <a:off x="637229" y="1758391"/>
          <a:ext cx="1172260" cy="11722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4EEC-CFEA-4063-9D23-E5ACF13395D3}">
      <dsp:nvSpPr>
        <dsp:cNvPr id="0" name=""/>
        <dsp:cNvSpPr/>
      </dsp:nvSpPr>
      <dsp:spPr>
        <a:xfrm>
          <a:off x="1223360" y="3282574"/>
          <a:ext cx="6957060" cy="937808"/>
        </a:xfrm>
        <a:prstGeom prst="rect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38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金钱</a:t>
          </a:r>
          <a:endParaRPr lang="en-US" altLang="en-US" sz="4700" kern="1200" dirty="0" smtClean="0"/>
        </a:p>
      </dsp:txBody>
      <dsp:txXfrm>
        <a:off x="1223360" y="3282574"/>
        <a:ext cx="6957060" cy="937808"/>
      </dsp:txXfrm>
    </dsp:sp>
    <dsp:sp modelId="{E4E7DCF6-A448-4212-BE40-DD1592C3F97B}">
      <dsp:nvSpPr>
        <dsp:cNvPr id="0" name=""/>
        <dsp:cNvSpPr/>
      </dsp:nvSpPr>
      <dsp:spPr>
        <a:xfrm>
          <a:off x="637229" y="3165348"/>
          <a:ext cx="1172260" cy="11722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939C-68DF-4CA7-99C4-6E9320E6CDBF}">
      <dsp:nvSpPr>
        <dsp:cNvPr id="0" name=""/>
        <dsp:cNvSpPr/>
      </dsp:nvSpPr>
      <dsp:spPr>
        <a:xfrm>
          <a:off x="685692" y="4689530"/>
          <a:ext cx="7494727" cy="937808"/>
        </a:xfrm>
        <a:prstGeom prst="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38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时间</a:t>
          </a:r>
          <a:endParaRPr lang="en-US" altLang="en-US" sz="4700" kern="1200" dirty="0" smtClean="0"/>
        </a:p>
      </dsp:txBody>
      <dsp:txXfrm>
        <a:off x="685692" y="4689530"/>
        <a:ext cx="7494727" cy="937808"/>
      </dsp:txXfrm>
    </dsp:sp>
    <dsp:sp modelId="{94D0F43F-7496-4DD5-88EF-72D333043DA0}">
      <dsp:nvSpPr>
        <dsp:cNvPr id="0" name=""/>
        <dsp:cNvSpPr/>
      </dsp:nvSpPr>
      <dsp:spPr>
        <a:xfrm>
          <a:off x="99562" y="4572304"/>
          <a:ext cx="1172260" cy="11722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6A72-65EB-4E20-A10F-B9DF8E98D6FA}">
      <dsp:nvSpPr>
        <dsp:cNvPr id="0" name=""/>
        <dsp:cNvSpPr/>
      </dsp:nvSpPr>
      <dsp:spPr>
        <a:xfrm>
          <a:off x="1123950" y="1040058"/>
          <a:ext cx="6743700" cy="3626531"/>
        </a:xfrm>
        <a:prstGeom prst="round2DiagRect">
          <a:avLst>
            <a:gd name="adj1" fmla="val 0"/>
            <a:gd name="adj2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B83D8-CE2B-44CC-A0F8-3039E991615B}">
      <dsp:nvSpPr>
        <dsp:cNvPr id="0" name=""/>
        <dsp:cNvSpPr/>
      </dsp:nvSpPr>
      <dsp:spPr>
        <a:xfrm>
          <a:off x="4495800" y="1424690"/>
          <a:ext cx="899" cy="2857267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B50C2-0644-4501-8E14-2A8F63C6FD33}">
      <dsp:nvSpPr>
        <dsp:cNvPr id="0" name=""/>
        <dsp:cNvSpPr/>
      </dsp:nvSpPr>
      <dsp:spPr>
        <a:xfrm>
          <a:off x="134874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耶和华的产业</a:t>
          </a:r>
          <a:endParaRPr lang="en-US" sz="2800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最重要的是如何学习敬畏耶和华</a:t>
          </a:r>
          <a:endParaRPr lang="en-US" sz="2800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使他成为神的器皿</a:t>
          </a:r>
          <a:endParaRPr lang="en-US" sz="2800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348740" y="1314795"/>
        <a:ext cx="2922270" cy="3077056"/>
      </dsp:txXfrm>
    </dsp:sp>
    <dsp:sp modelId="{AE987B8F-3457-4138-97C1-C1A3ED3FD423}">
      <dsp:nvSpPr>
        <dsp:cNvPr id="0" name=""/>
        <dsp:cNvSpPr/>
      </dsp:nvSpPr>
      <dsp:spPr>
        <a:xfrm>
          <a:off x="472059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实现我的梦想我的盼望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如何成龙成凤</a:t>
          </a:r>
          <a:endParaRPr lang="en-US" altLang="zh-CN" sz="2800" kern="12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使他可以光宗耀祖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720590" y="1314795"/>
        <a:ext cx="2922270" cy="3077056"/>
      </dsp:txXfrm>
    </dsp:sp>
    <dsp:sp modelId="{C7413D0F-3A57-4219-BD96-29A5E8AB8D31}">
      <dsp:nvSpPr>
        <dsp:cNvPr id="0" name=""/>
        <dsp:cNvSpPr/>
      </dsp:nvSpPr>
      <dsp:spPr>
        <a:xfrm rot="16200000">
          <a:off x="-1416133" y="1522084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-1246266" y="1973895"/>
        <a:ext cx="3616481" cy="560063"/>
      </dsp:txXfrm>
    </dsp:sp>
    <dsp:sp modelId="{B6B0F1AC-972A-4203-A44B-871476FC5441}">
      <dsp:nvSpPr>
        <dsp:cNvPr id="0" name=""/>
        <dsp:cNvSpPr/>
      </dsp:nvSpPr>
      <dsp:spPr>
        <a:xfrm rot="5400000">
          <a:off x="6451516" y="3060613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621384" y="3172689"/>
        <a:ext cx="3616481" cy="560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6A72-65EB-4E20-A10F-B9DF8E98D6FA}">
      <dsp:nvSpPr>
        <dsp:cNvPr id="0" name=""/>
        <dsp:cNvSpPr/>
      </dsp:nvSpPr>
      <dsp:spPr>
        <a:xfrm>
          <a:off x="1123950" y="1040058"/>
          <a:ext cx="6743700" cy="3626531"/>
        </a:xfrm>
        <a:prstGeom prst="round2DiagRect">
          <a:avLst>
            <a:gd name="adj1" fmla="val 0"/>
            <a:gd name="adj2" fmla="val 16670"/>
          </a:avLst>
        </a:prstGeom>
        <a:solidFill>
          <a:srgbClr val="2ED7A1">
            <a:alpha val="8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B83D8-CE2B-44CC-A0F8-3039E991615B}">
      <dsp:nvSpPr>
        <dsp:cNvPr id="0" name=""/>
        <dsp:cNvSpPr/>
      </dsp:nvSpPr>
      <dsp:spPr>
        <a:xfrm>
          <a:off x="4495800" y="1424690"/>
          <a:ext cx="899" cy="285726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B50C2-0644-4501-8E14-2A8F63C6FD33}">
      <dsp:nvSpPr>
        <dsp:cNvPr id="0" name=""/>
        <dsp:cNvSpPr/>
      </dsp:nvSpPr>
      <dsp:spPr>
        <a:xfrm>
          <a:off x="134874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保守圣洁</a:t>
          </a:r>
          <a:endParaRPr lang="en-US" altLang="zh-CN" sz="2800" kern="12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不同负一轭</a:t>
          </a:r>
          <a:endParaRPr lang="en-US" altLang="zh-CN" sz="2800" kern="12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胜过少年人的情欲</a:t>
          </a:r>
          <a:endParaRPr lang="en-US" sz="2800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348740" y="1314795"/>
        <a:ext cx="2922270" cy="3077056"/>
      </dsp:txXfrm>
    </dsp:sp>
    <dsp:sp modelId="{AE987B8F-3457-4138-97C1-C1A3ED3FD423}">
      <dsp:nvSpPr>
        <dsp:cNvPr id="0" name=""/>
        <dsp:cNvSpPr/>
      </dsp:nvSpPr>
      <dsp:spPr>
        <a:xfrm>
          <a:off x="472059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随从世界的潮流</a:t>
          </a:r>
          <a:endParaRPr lang="en-US" altLang="zh-CN" sz="2800" kern="12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随心所欲</a:t>
          </a:r>
          <a:endParaRPr lang="en-US" altLang="zh-CN" sz="2800" kern="1200" dirty="0" smtClean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放纵情欲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720590" y="1314795"/>
        <a:ext cx="2922270" cy="3077056"/>
      </dsp:txXfrm>
    </dsp:sp>
    <dsp:sp modelId="{C7413D0F-3A57-4219-BD96-29A5E8AB8D31}">
      <dsp:nvSpPr>
        <dsp:cNvPr id="0" name=""/>
        <dsp:cNvSpPr/>
      </dsp:nvSpPr>
      <dsp:spPr>
        <a:xfrm rot="16200000">
          <a:off x="-1416133" y="1522084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-1246266" y="1973895"/>
        <a:ext cx="3616481" cy="560063"/>
      </dsp:txXfrm>
    </dsp:sp>
    <dsp:sp modelId="{B6B0F1AC-972A-4203-A44B-871476FC5441}">
      <dsp:nvSpPr>
        <dsp:cNvPr id="0" name=""/>
        <dsp:cNvSpPr/>
      </dsp:nvSpPr>
      <dsp:spPr>
        <a:xfrm rot="5400000">
          <a:off x="6451516" y="3060613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44614"/>
            <a:satOff val="-2378"/>
            <a:lumOff val="1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621384" y="3172689"/>
        <a:ext cx="3616481" cy="560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6A72-65EB-4E20-A10F-B9DF8E98D6FA}">
      <dsp:nvSpPr>
        <dsp:cNvPr id="0" name=""/>
        <dsp:cNvSpPr/>
      </dsp:nvSpPr>
      <dsp:spPr>
        <a:xfrm>
          <a:off x="1123950" y="1040058"/>
          <a:ext cx="6743700" cy="3626531"/>
        </a:xfrm>
        <a:prstGeom prst="round2DiagRect">
          <a:avLst>
            <a:gd name="adj1" fmla="val 0"/>
            <a:gd name="adj2" fmla="val 16670"/>
          </a:avLst>
        </a:prstGeom>
        <a:solidFill>
          <a:srgbClr val="23E148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B83D8-CE2B-44CC-A0F8-3039E991615B}">
      <dsp:nvSpPr>
        <dsp:cNvPr id="0" name=""/>
        <dsp:cNvSpPr/>
      </dsp:nvSpPr>
      <dsp:spPr>
        <a:xfrm>
          <a:off x="4495800" y="1424690"/>
          <a:ext cx="899" cy="285726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B50C2-0644-4501-8E14-2A8F63C6FD33}">
      <dsp:nvSpPr>
        <dsp:cNvPr id="0" name=""/>
        <dsp:cNvSpPr/>
      </dsp:nvSpPr>
      <dsp:spPr>
        <a:xfrm>
          <a:off x="134874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</a:t>
          </a:r>
          <a:r>
            <a:rPr lang="zh-CN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我的一切都是神所赐的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学习十一奉献</a:t>
          </a:r>
          <a:endParaRPr lang="en-US" sz="2800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学习全人奉献</a:t>
          </a:r>
          <a:endParaRPr lang="en-US" altLang="zh-CN" sz="2800" kern="1200" dirty="0" smtClean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348740" y="1314795"/>
        <a:ext cx="2922270" cy="3077056"/>
      </dsp:txXfrm>
    </dsp:sp>
    <dsp:sp modelId="{AE987B8F-3457-4138-97C1-C1A3ED3FD423}">
      <dsp:nvSpPr>
        <dsp:cNvPr id="0" name=""/>
        <dsp:cNvSpPr/>
      </dsp:nvSpPr>
      <dsp:spPr>
        <a:xfrm>
          <a:off x="472059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我的一切都是自己挣的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怎么会有这种傻瓜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凭什么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720590" y="1314795"/>
        <a:ext cx="2922270" cy="3077056"/>
      </dsp:txXfrm>
    </dsp:sp>
    <dsp:sp modelId="{C7413D0F-3A57-4219-BD96-29A5E8AB8D31}">
      <dsp:nvSpPr>
        <dsp:cNvPr id="0" name=""/>
        <dsp:cNvSpPr/>
      </dsp:nvSpPr>
      <dsp:spPr>
        <a:xfrm rot="16200000">
          <a:off x="-1416133" y="1522084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-1246266" y="1973895"/>
        <a:ext cx="3616481" cy="560063"/>
      </dsp:txXfrm>
    </dsp:sp>
    <dsp:sp modelId="{B6B0F1AC-972A-4203-A44B-871476FC5441}">
      <dsp:nvSpPr>
        <dsp:cNvPr id="0" name=""/>
        <dsp:cNvSpPr/>
      </dsp:nvSpPr>
      <dsp:spPr>
        <a:xfrm rot="5400000">
          <a:off x="6451516" y="3060613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44614"/>
            <a:satOff val="-2378"/>
            <a:lumOff val="1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621384" y="3172689"/>
        <a:ext cx="3616481" cy="560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6A72-65EB-4E20-A10F-B9DF8E98D6FA}">
      <dsp:nvSpPr>
        <dsp:cNvPr id="0" name=""/>
        <dsp:cNvSpPr/>
      </dsp:nvSpPr>
      <dsp:spPr>
        <a:xfrm>
          <a:off x="1123950" y="1040058"/>
          <a:ext cx="6743700" cy="3626531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B83D8-CE2B-44CC-A0F8-3039E991615B}">
      <dsp:nvSpPr>
        <dsp:cNvPr id="0" name=""/>
        <dsp:cNvSpPr/>
      </dsp:nvSpPr>
      <dsp:spPr>
        <a:xfrm>
          <a:off x="4495800" y="1424690"/>
          <a:ext cx="899" cy="28572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B50C2-0644-4501-8E14-2A8F63C6FD33}">
      <dsp:nvSpPr>
        <dsp:cNvPr id="0" name=""/>
        <dsp:cNvSpPr/>
      </dsp:nvSpPr>
      <dsp:spPr>
        <a:xfrm>
          <a:off x="134874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</a:t>
          </a:r>
          <a:r>
            <a:rPr lang="en-US" altLang="zh-CN" sz="2600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 </a:t>
          </a:r>
          <a:r>
            <a:rPr lang="zh-CN" altLang="zh-CN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敢于把宝贵的时间用于神的国与义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认识自己的有限的生命，</a:t>
          </a:r>
          <a:r>
            <a:rPr lang="zh-CN" altLang="zh-CN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时刻努力活出神的荣耀</a:t>
          </a:r>
          <a:endParaRPr lang="en-US" altLang="zh-CN" sz="2600" kern="1200" dirty="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600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恒定的聚会</a:t>
          </a:r>
          <a:endParaRPr lang="en-US" sz="2600" kern="1200" dirty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348740" y="1314795"/>
        <a:ext cx="2922270" cy="3077056"/>
      </dsp:txXfrm>
    </dsp:sp>
    <dsp:sp modelId="{AE987B8F-3457-4138-97C1-C1A3ED3FD423}">
      <dsp:nvSpPr>
        <dsp:cNvPr id="0" name=""/>
        <dsp:cNvSpPr/>
      </dsp:nvSpPr>
      <dsp:spPr>
        <a:xfrm>
          <a:off x="4720590" y="1314795"/>
          <a:ext cx="2922270" cy="30770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没事的时候再聊神的事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zh-CN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时刻算计自己怎么能再多得一份</a:t>
          </a:r>
          <a:endParaRPr lang="en-US" altLang="zh-CN" sz="2800" kern="1200" dirty="0" smtClean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800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无事不登三宝殿</a:t>
          </a:r>
          <a:endParaRPr lang="en-US" sz="2800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720590" y="1314795"/>
        <a:ext cx="2922270" cy="3077056"/>
      </dsp:txXfrm>
    </dsp:sp>
    <dsp:sp modelId="{C7413D0F-3A57-4219-BD96-29A5E8AB8D31}">
      <dsp:nvSpPr>
        <dsp:cNvPr id="0" name=""/>
        <dsp:cNvSpPr/>
      </dsp:nvSpPr>
      <dsp:spPr>
        <a:xfrm rot="16200000">
          <a:off x="-1416133" y="1522084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rPr>
            <a:t>尊主为大</a:t>
          </a:r>
          <a:endParaRPr lang="en-US" sz="2800" u="none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-1246266" y="1973895"/>
        <a:ext cx="3616481" cy="560063"/>
      </dsp:txXfrm>
    </dsp:sp>
    <dsp:sp modelId="{B6B0F1AC-972A-4203-A44B-871476FC5441}">
      <dsp:nvSpPr>
        <dsp:cNvPr id="0" name=""/>
        <dsp:cNvSpPr/>
      </dsp:nvSpPr>
      <dsp:spPr>
        <a:xfrm rot="5400000">
          <a:off x="6451516" y="3060613"/>
          <a:ext cx="3956216" cy="11239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-16661"/>
            <a:satOff val="572"/>
            <a:lumOff val="-1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尊己为大</a:t>
          </a:r>
          <a:endParaRPr lang="en-US" sz="2800" kern="1200" dirty="0">
            <a:solidFill>
              <a:srgbClr val="0000FF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621384" y="3172689"/>
        <a:ext cx="3616481" cy="56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7C36C282-FF00-4C48-B954-E373E044B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C68A44A-E5F6-441F-9C05-475AD85333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4610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68A44A-E5F6-441F-9C05-475AD85333F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31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/>
            <a:fld id="{0B9321AD-D294-42D5-AB86-357915E66AB8}" type="slidenum">
              <a:rPr lang="zh-TW" altLang="en-US" sz="1200" b="0">
                <a:latin typeface="Arial" charset="0"/>
                <a:ea typeface="新細明體" pitchFamily="18" charset="-120"/>
              </a:rPr>
              <a:pPr algn="r" eaLnBrk="1" hangingPunct="1"/>
              <a:t>10</a:t>
            </a:fld>
            <a:endParaRPr lang="en-US" altLang="zh-TW" sz="1200" b="0">
              <a:latin typeface="Arial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1100" b="0" baseline="0" dirty="0" smtClean="0"/>
              <a:t>Whose fault that “Revenge Porn” is so common now, a new six month old PA state law</a:t>
            </a:r>
            <a:r>
              <a:rPr lang="zh-CN" altLang="en-US" sz="1100" b="0" baseline="0" dirty="0" smtClean="0"/>
              <a:t>。</a:t>
            </a:r>
            <a:endParaRPr lang="en-US" altLang="zh-CN" sz="1100" b="0" baseline="0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sz="1100" b="0" baseline="0" dirty="0" smtClean="0"/>
              <a:t>参孙是一个反面例子，他本可以为神去行更大的事，但放纵情欲被罪捆绑，失去许多服侍神的机会</a:t>
            </a:r>
            <a:endParaRPr lang="en-US" altLang="zh-CN" sz="1100" b="0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100" b="0" baseline="0" dirty="0" smtClean="0"/>
              <a:t>人种什么，就会收什么，不按我们的罪的本性去行，主必祝福</a:t>
            </a:r>
            <a:endParaRPr lang="en-US" altLang="zh-CN" sz="11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1061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11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813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/>
            <a:fld id="{0B9321AD-D294-42D5-AB86-357915E66AB8}" type="slidenum">
              <a:rPr lang="zh-TW" altLang="en-US" sz="1200" b="0">
                <a:latin typeface="Arial" charset="0"/>
                <a:ea typeface="新細明體" pitchFamily="18" charset="-120"/>
              </a:rPr>
              <a:pPr algn="r" eaLnBrk="1" hangingPunct="1"/>
              <a:t>12</a:t>
            </a:fld>
            <a:endParaRPr lang="en-US" altLang="zh-TW" sz="1200" b="0">
              <a:latin typeface="Arial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endParaRPr lang="en-US" altLang="zh-CN" sz="11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7728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13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643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14</a:t>
            </a:fld>
            <a:endParaRPr lang="en-US" altLang="zh-TW" sz="1200" b="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60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/>
            <a:fld id="{0B9321AD-D294-42D5-AB86-357915E66AB8}" type="slidenum">
              <a:rPr lang="zh-TW" altLang="en-US" sz="1200" b="0">
                <a:latin typeface="Arial" charset="0"/>
                <a:ea typeface="新細明體" pitchFamily="18" charset="-120"/>
              </a:rPr>
              <a:pPr algn="r" eaLnBrk="1" hangingPunct="1"/>
              <a:t>15</a:t>
            </a:fld>
            <a:endParaRPr lang="en-US" altLang="zh-TW" sz="1200" b="0">
              <a:latin typeface="Arial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1100" b="0" baseline="0" dirty="0" smtClean="0"/>
              <a:t>可怜的有限的时间和生命</a:t>
            </a:r>
            <a:endParaRPr lang="en-US" altLang="zh-CN" sz="11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45183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16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55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pPr/>
              <a:t>19</a:t>
            </a:fld>
            <a:endParaRPr lang="en-US" altLang="zh-TW" sz="1200" b="0" dirty="0" smtClean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David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Goldburg’s</a:t>
            </a:r>
            <a:r>
              <a:rPr lang="en-US" altLang="zh-CN" baseline="0" dirty="0" smtClean="0"/>
              <a:t> sudden death and Joe Biden’s son pass remind us that our days are numbered, can’t be changed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27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AB701-C758-43AE-B398-9F28206F0526}" type="slidenum">
              <a:rPr lang="en-US"/>
              <a:pPr/>
              <a:t>20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baseline="0" dirty="0" err="1" smtClean="0"/>
              <a:t>NBCNews</a:t>
            </a:r>
            <a:r>
              <a:rPr lang="en-US" altLang="zh-CN" sz="1200" b="0" baseline="0" dirty="0" smtClean="0"/>
              <a:t>:  A genetic testing declared a serious illness was detected in a baby to a mom, the news almost caused parents to abort the kid because doctor said the child may only be alive for hours or a couple days. Then they wait for 8 weeks, and was told the test was all good now. They had a very health baby after. How can you trust these “scientific” tests or trust God’s commandment? Which one is more reliable?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baseline="0" dirty="0" smtClean="0"/>
              <a:t>于冰也经历了同样的所谓怀孕诊断，被告知孩子可能有某某综合症，担惊受怕，毫无益处，后来我们干脆停止所谓例行测试。孩子们都一切平安。</a:t>
            </a:r>
            <a:endParaRPr lang="en-US" altLang="zh-CN" sz="1200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baseline="0" dirty="0" smtClean="0"/>
              <a:t>我们整天抱怨神不成就我们想要的，但我们用天天的行动来藐视他的法则，如何能承受他想给我们的祝福哪？</a:t>
            </a:r>
            <a:endParaRPr lang="en-US" altLang="zh-CN" sz="12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6934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21</a:t>
            </a:fld>
            <a:endParaRPr lang="en-US" altLang="zh-TW" sz="1200" b="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28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AB701-C758-43AE-B398-9F28206F0526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51212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22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求主让我们每一个生命时刻都不断表达出一颗尽心、尽性、尽意、尽力爱神的心</a:t>
            </a:r>
          </a:p>
        </p:txBody>
      </p:sp>
    </p:spTree>
    <p:extLst>
      <p:ext uri="{BB962C8B-B14F-4D97-AF65-F5344CB8AC3E}">
        <p14:creationId xmlns:p14="http://schemas.microsoft.com/office/powerpoint/2010/main" val="216705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AB701-C758-43AE-B398-9F28206F0526}" type="slidenum">
              <a:rPr lang="en-US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baseline="0" dirty="0" smtClean="0"/>
              <a:t>没有个“真”字我们的话和我们的心一样不可靠</a:t>
            </a:r>
            <a:endParaRPr lang="en-US" altLang="zh-CN" sz="12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8925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4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/>
            <a:fld id="{0B9321AD-D294-42D5-AB86-357915E66AB8}" type="slidenum">
              <a:rPr lang="zh-TW" altLang="en-US" sz="1200" b="0">
                <a:latin typeface="Arial" charset="0"/>
                <a:ea typeface="新細明體" pitchFamily="18" charset="-120"/>
              </a:rPr>
              <a:pPr algn="r" eaLnBrk="1" hangingPunct="1"/>
              <a:t>5</a:t>
            </a:fld>
            <a:endParaRPr lang="en-US" altLang="zh-TW" sz="1200" b="0">
              <a:latin typeface="Arial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16295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6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431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7F3B3-D872-4DBE-B482-5AD61CCBB50C}" type="slidenum">
              <a:rPr lang="zh-TW" altLang="en-US"/>
              <a:pPr/>
              <a:t>7</a:t>
            </a:fld>
            <a:endParaRPr lang="en-US" altLang="zh-TW" dirty="0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89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/>
            <a:fld id="{0B9321AD-D294-42D5-AB86-357915E66AB8}" type="slidenum">
              <a:rPr lang="zh-TW" altLang="en-US" sz="1200" b="0">
                <a:latin typeface="Arial" charset="0"/>
                <a:ea typeface="新細明體" pitchFamily="18" charset="-120"/>
              </a:rPr>
              <a:pPr algn="r" eaLnBrk="1" hangingPunct="1"/>
              <a:t>8</a:t>
            </a:fld>
            <a:endParaRPr lang="en-US" altLang="zh-TW" sz="1200" b="0">
              <a:latin typeface="Arial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100" b="0" baseline="0" dirty="0" smtClean="0"/>
              <a:t>65-94% youth dropout rate from church in college, we don’t demonstrate our commitment and keep priority in God, your children won’t too.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100" b="0" baseline="0" dirty="0" smtClean="0"/>
              <a:t>我们用尽心思费许多辛苦把孩子去上最好的学校，却不愿意付出任何代价来造就他们的生命，没有生命的技能有什么意义？人活着不单靠食物，乃是靠神口里所说的一切话？成圣与冠冕</a:t>
            </a:r>
            <a:endParaRPr lang="en-US" altLang="zh-CN" sz="1100" b="0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100" b="0" baseline="0" dirty="0" smtClean="0"/>
              <a:t>你的心意是孩子的好处，还是你自己的脸面？</a:t>
            </a:r>
            <a:endParaRPr lang="en-US" altLang="zh-CN" sz="11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50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fld id="{E438C2A4-5240-451E-902F-DEFACD39BF40}" type="slidenum">
              <a:rPr lang="zh-TW" altLang="en-US" sz="1200" b="0" smtClean="0">
                <a:latin typeface="Arial" charset="0"/>
                <a:ea typeface="新細明體" pitchFamily="18" charset="-120"/>
              </a:rPr>
              <a:pPr/>
              <a:t>9</a:t>
            </a:fld>
            <a:endParaRPr lang="en-US" altLang="zh-TW" sz="1200" b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35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0ADDE-BDEC-4D1F-AA13-6FA78DBA1117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1219F-5517-41CB-952B-2916907BDA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2DD78-F31A-4FF7-BCCE-ED980CD7693C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D4203-D2E0-4DD8-8FA7-7C0B4BF277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A2BC77-D8B0-49A7-A741-E5511800DB98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EBCA0-D847-461B-AE4F-EF77EF0E0A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4F8281C7-3C07-44F8-AA76-92F30F7A64ED}" type="datetimeFigureOut">
              <a:rPr lang="en-US"/>
              <a:pPr>
                <a:defRPr/>
              </a:pPr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111A53B-7773-4772-A159-C86A4ABA6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52117-904C-4B48-85FA-C9DBBEC52D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22725-6DF1-4E43-88E1-24C9F027FF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4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97046-50B6-43DD-8B90-4A6A0CD4F9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A6AC4-0F9F-4963-874F-897E4ED3F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10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276E-DF4F-469A-8DBB-21B97713E6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3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9119-BC0C-4A9E-9E96-01EDBA4C9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21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7A561-B785-4F48-B9E0-B8B0A504FA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5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4AACA-A235-4A79-96AE-8988E02BF321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03CDF-4909-4970-BFEC-F1496274A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DC7B-3034-444F-B59E-3FD0C7A3D7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98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EEC90-DEA8-4AD8-A77C-2A0F0243FA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2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2095-87AE-4A9A-A514-D70E0DCBE8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92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7413-E493-4F21-A216-D8EF3A877D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70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BA64-A9E1-4C27-8759-C91122BD1D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78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0EDA6-0690-4B2D-A8AE-F56FB21E85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0F773-343E-405B-84B5-212E36D3099B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87932-2679-4E77-87B7-725CFDB29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8C960-4DD5-478D-ADCC-FA34E5E7D79C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AD98A-276B-4453-9A29-AE48AAF7A2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FFFCFB-7F35-4A01-AF49-E707043568E0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CE5CA-8131-4EA1-AF58-6811C43EE4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8179D-D6CE-4BD2-BFFA-48AEE1A64495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2A480-80FA-4CC8-BCB8-F2AD2018D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FA7F3-9854-4759-8E4C-485F7E965DAD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1EE8D-081C-44F9-BC4F-5B682D6DB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C1ADA-0013-4C1E-8422-664A366610F2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B0B12-BADE-43F8-B678-D0E3C565B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CC1C43-D854-4017-A70E-832679E6B5B5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D6BF-A869-497F-806A-A36B3A60F1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CC1C43-D854-4017-A70E-832679E6B5B5}" type="datetimeFigureOut">
              <a:rPr lang="en-US" smtClean="0"/>
              <a:pPr>
                <a:defRPr/>
              </a:pPr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E3D6BF-A869-497F-806A-A36B3A60F1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09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 algn="l" eaLnBrk="1" hangingPunct="1"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华文楷体" pitchFamily="2" charset="-122"/>
                <a:cs typeface="Arial" charset="0"/>
              </a:defRPr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 eaLnBrk="1" hangingPunct="1">
              <a:defRPr/>
            </a:pPr>
            <a:fld id="{B2BB2444-0AF2-4FBB-BA5F-24FAB78DD20C}" type="slidenum">
              <a:rPr lang="en-US" b="0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 txBox="1">
            <a:spLocks noChangeArrowheads="1"/>
          </p:cNvSpPr>
          <p:nvPr/>
        </p:nvSpPr>
        <p:spPr bwMode="auto">
          <a:xfrm>
            <a:off x="609600" y="2590800"/>
            <a:ext cx="8001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6600" dirty="0">
                <a:solidFill>
                  <a:srgbClr val="0070C0"/>
                </a:solidFill>
                <a:latin typeface="华文楷体" pitchFamily="2" charset="-122"/>
              </a:rPr>
              <a:t>尊主为大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467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尽性：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『</a:t>
            </a:r>
            <a:r>
              <a:rPr lang="zh-CN" altLang="en-US" sz="4800" b="1" u="sng" dirty="0">
                <a:solidFill>
                  <a:srgbClr val="2ED7A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恋爱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』</a:t>
            </a: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尊</a:t>
            </a:r>
            <a:r>
              <a:rPr lang="zh-CN" alt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主为大</a:t>
            </a:r>
            <a:endParaRPr lang="zh-CN" altLang="en-US" sz="4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6571558"/>
              </p:ext>
            </p:extLst>
          </p:nvPr>
        </p:nvGraphicFramePr>
        <p:xfrm>
          <a:off x="152400" y="998952"/>
          <a:ext cx="8991600" cy="570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990600"/>
            <a:ext cx="4648200" cy="55112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1" y="990600"/>
            <a:ext cx="4495800" cy="54864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825500"/>
            <a:ext cx="8458200" cy="563231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/>
              <a:t>林前 </a:t>
            </a:r>
            <a:r>
              <a:rPr lang="en-US" altLang="zh-CN" sz="3600" dirty="0"/>
              <a:t>7:32-35</a:t>
            </a:r>
          </a:p>
          <a:p>
            <a:pPr algn="l"/>
            <a:r>
              <a:rPr lang="zh-CN" altLang="en-US" sz="3600" dirty="0"/>
              <a:t>我愿你们无所挂虑。</a:t>
            </a:r>
            <a:r>
              <a:rPr lang="zh-CN" altLang="en-US" sz="3600" dirty="0">
                <a:solidFill>
                  <a:srgbClr val="FF0000"/>
                </a:solidFill>
              </a:rPr>
              <a:t>没有娶妻的，是为主的事挂虑，想怎样叫主喜悦；</a:t>
            </a:r>
            <a:r>
              <a:rPr lang="zh-CN" altLang="en-US" sz="3600" dirty="0"/>
              <a:t>娶了妻的，是为世上的事挂虑，想怎样叫妻子喜悦。妇人和处女也有分别。</a:t>
            </a:r>
            <a:r>
              <a:rPr lang="zh-CN" altLang="en-US" sz="3600" dirty="0">
                <a:solidFill>
                  <a:srgbClr val="FF0000"/>
                </a:solidFill>
              </a:rPr>
              <a:t>没有出嫁的，是为主的事挂虑，要身体、灵魂都圣洁；</a:t>
            </a:r>
            <a:r>
              <a:rPr lang="zh-CN" altLang="en-US" sz="3600" dirty="0"/>
              <a:t>已经出嫁的，是为世上的事挂虑，想怎样叫丈夫喜悦。我说这话是为你们的益处，不是要牢笼你们，乃是要叫你们行合宜的事，得以殷勤服事主，没有分心的事。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4887" y="122237"/>
            <a:ext cx="7467600" cy="7159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4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为主的事挂虑</a:t>
            </a:r>
          </a:p>
        </p:txBody>
      </p:sp>
    </p:spTree>
    <p:extLst>
      <p:ext uri="{BB962C8B-B14F-4D97-AF65-F5344CB8AC3E}">
        <p14:creationId xmlns:p14="http://schemas.microsoft.com/office/powerpoint/2010/main" val="13455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467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尽意：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『</a:t>
            </a:r>
            <a:r>
              <a:rPr lang="zh-CN" altLang="en-US" sz="48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金钱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』</a:t>
            </a: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尊</a:t>
            </a:r>
            <a:r>
              <a:rPr lang="zh-CN" alt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主为大</a:t>
            </a:r>
            <a:endParaRPr lang="zh-CN" altLang="en-US" sz="4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51543836"/>
              </p:ext>
            </p:extLst>
          </p:nvPr>
        </p:nvGraphicFramePr>
        <p:xfrm>
          <a:off x="152400" y="998952"/>
          <a:ext cx="8991600" cy="570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800100"/>
            <a:ext cx="4495800" cy="56007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1066800"/>
            <a:ext cx="4495800" cy="56388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39703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/>
              <a:t>申 </a:t>
            </a:r>
            <a:r>
              <a:rPr lang="en-US" altLang="zh-CN" sz="3600" dirty="0" smtClean="0"/>
              <a:t>14:22-23</a:t>
            </a:r>
            <a:endParaRPr lang="en-US" altLang="zh-CN" sz="3600" dirty="0"/>
          </a:p>
          <a:p>
            <a:pPr algn="l"/>
            <a:r>
              <a:rPr lang="en-US" altLang="zh-CN" sz="3600" dirty="0"/>
              <a:t>“</a:t>
            </a:r>
            <a:r>
              <a:rPr lang="zh-CN" altLang="en-US" sz="3600" dirty="0"/>
              <a:t>你要把你撒种所产的，就是你田地每年所出的，十分取一分。又要把你的五谷、新酒和油的十分之一，并牛群羊群中头生的，吃在耶和华你　神面前，就是他所选择要立为他名的居所。这样，</a:t>
            </a:r>
            <a:r>
              <a:rPr lang="zh-CN" altLang="en-US" sz="3600" dirty="0">
                <a:solidFill>
                  <a:srgbClr val="FF0000"/>
                </a:solidFill>
              </a:rPr>
              <a:t>你可以学习时常敬畏耶和华你的　神</a:t>
            </a:r>
            <a:r>
              <a:rPr lang="zh-CN" altLang="en-US" sz="3600" dirty="0"/>
              <a:t>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8200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学习敬畏</a:t>
            </a:r>
            <a:r>
              <a:rPr lang="zh-CN" altLang="en-US" sz="4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耶和华的</a:t>
            </a: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十分之一</a:t>
            </a:r>
            <a:endParaRPr lang="zh-CN" altLang="en-US" sz="4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2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u="sng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不贫穷</a:t>
            </a:r>
            <a:r>
              <a:rPr lang="en-US" altLang="zh-CN" sz="3600" b="1" u="sng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600" b="1" u="sng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也不富足的</a:t>
            </a:r>
            <a:r>
              <a:rPr lang="zh-CN" altLang="en-US" sz="3600" b="1" u="sng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心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" y="914400"/>
            <a:ext cx="8534400" cy="480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4000" dirty="0">
                <a:latin typeface="华文楷体" panose="02010600040101010101" pitchFamily="2" charset="-122"/>
                <a:cs typeface="Times New Roman" panose="02020603050405020304" pitchFamily="18" charset="0"/>
              </a:rPr>
              <a:t>箴</a:t>
            </a:r>
            <a:r>
              <a:rPr lang="en-US" sz="4000" dirty="0">
                <a:latin typeface="华文楷体" panose="02010600040101010101" pitchFamily="2" charset="-122"/>
                <a:cs typeface="Times New Roman" panose="02020603050405020304" pitchFamily="18" charset="0"/>
              </a:rPr>
              <a:t> 30:7-9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4000" dirty="0">
                <a:latin typeface="华文楷体" panose="02010600040101010101" pitchFamily="2" charset="-122"/>
                <a:cs typeface="Times New Roman" panose="02020603050405020304" pitchFamily="18" charset="0"/>
              </a:rPr>
              <a:t>我求你两件事，在我未死之先，不要不赐给我：求你使虚假和谎言远离我；</a:t>
            </a:r>
            <a:r>
              <a:rPr lang="zh-CN" altLang="en-US" sz="4000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使我也不贫穷，也不富足，赐给我需用的饮食</a:t>
            </a:r>
            <a:r>
              <a:rPr lang="zh-CN" altLang="en-US" sz="4000" dirty="0">
                <a:latin typeface="华文楷体" panose="02010600040101010101" pitchFamily="2" charset="-122"/>
                <a:cs typeface="Times New Roman" panose="02020603050405020304" pitchFamily="18" charset="0"/>
              </a:rPr>
              <a:t>。恐怕我饱足不认［你］说：“耶和华是谁呢？”又恐怕我贫穷就偷窃，以至亵渎我　神的名。</a:t>
            </a:r>
            <a:endParaRPr lang="en-US" sz="4000" dirty="0">
              <a:effectLst/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467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尽力：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『</a:t>
            </a:r>
            <a:r>
              <a:rPr lang="zh-CN" altLang="en-US" sz="48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』</a:t>
            </a: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尊</a:t>
            </a:r>
            <a:r>
              <a:rPr lang="zh-CN" alt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主为大</a:t>
            </a:r>
            <a:endParaRPr lang="zh-CN" altLang="en-US" sz="4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33847142"/>
              </p:ext>
            </p:extLst>
          </p:nvPr>
        </p:nvGraphicFramePr>
        <p:xfrm>
          <a:off x="152400" y="998952"/>
          <a:ext cx="8991600" cy="570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-18661" y="984109"/>
            <a:ext cx="4641574" cy="5715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3582" y="845974"/>
            <a:ext cx="4495800" cy="58375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39703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/>
              <a:t>来 </a:t>
            </a:r>
            <a:r>
              <a:rPr lang="en-US" altLang="zh-CN" sz="3600" dirty="0"/>
              <a:t>10:25-27</a:t>
            </a:r>
          </a:p>
          <a:p>
            <a:pPr algn="l"/>
            <a:r>
              <a:rPr lang="zh-CN" altLang="en-US" sz="3600" dirty="0"/>
              <a:t>你们</a:t>
            </a:r>
            <a:r>
              <a:rPr lang="zh-CN" altLang="en-US" sz="3600" dirty="0">
                <a:solidFill>
                  <a:srgbClr val="FF0000"/>
                </a:solidFill>
              </a:rPr>
              <a:t>不可停止聚会</a:t>
            </a:r>
            <a:r>
              <a:rPr lang="zh-CN" altLang="en-US" sz="3600" dirty="0"/>
              <a:t>，好象那些停止惯了的人，倒要彼此劝勉，既知道（原文作“看见”）那日子临近，就更当如此。因为我们得知真道以后，若故意犯罪，赎罪的祭就再没有了；惟有战惧等候审判和那烧灭众敌人的烈火。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467600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为神摆上的时间</a:t>
            </a:r>
            <a:endParaRPr lang="zh-CN" altLang="en-US" sz="48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2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987550" y="457200"/>
            <a:ext cx="6019800" cy="60198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H="1" flipV="1">
            <a:off x="4349750" y="533400"/>
            <a:ext cx="6096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09" name="Line 17"/>
          <p:cNvSpPr>
            <a:spLocks noChangeShapeType="1"/>
          </p:cNvSpPr>
          <p:nvPr/>
        </p:nvSpPr>
        <p:spPr bwMode="auto">
          <a:xfrm flipH="1">
            <a:off x="1987550" y="350440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0" name="Line 18"/>
          <p:cNvSpPr>
            <a:spLocks noChangeShapeType="1"/>
          </p:cNvSpPr>
          <p:nvPr/>
        </p:nvSpPr>
        <p:spPr bwMode="auto">
          <a:xfrm flipH="1" flipV="1">
            <a:off x="2063750" y="2924970"/>
            <a:ext cx="289560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1" name="Line 20"/>
          <p:cNvSpPr>
            <a:spLocks noChangeShapeType="1"/>
          </p:cNvSpPr>
          <p:nvPr/>
        </p:nvSpPr>
        <p:spPr bwMode="auto">
          <a:xfrm flipH="1">
            <a:off x="2139950" y="35052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2" name="Line 22"/>
          <p:cNvSpPr>
            <a:spLocks noChangeShapeType="1"/>
          </p:cNvSpPr>
          <p:nvPr/>
        </p:nvSpPr>
        <p:spPr bwMode="auto">
          <a:xfrm flipH="1">
            <a:off x="4349750" y="3505200"/>
            <a:ext cx="609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3" name="Line 23"/>
          <p:cNvSpPr>
            <a:spLocks noChangeShapeType="1"/>
          </p:cNvSpPr>
          <p:nvPr/>
        </p:nvSpPr>
        <p:spPr bwMode="auto">
          <a:xfrm>
            <a:off x="4959350" y="3505200"/>
            <a:ext cx="76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4" name="Line 24"/>
          <p:cNvSpPr>
            <a:spLocks noChangeShapeType="1"/>
          </p:cNvSpPr>
          <p:nvPr/>
        </p:nvSpPr>
        <p:spPr bwMode="auto">
          <a:xfrm>
            <a:off x="4959350" y="3505200"/>
            <a:ext cx="2819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5" name="Line 25"/>
          <p:cNvSpPr>
            <a:spLocks noChangeShapeType="1"/>
          </p:cNvSpPr>
          <p:nvPr/>
        </p:nvSpPr>
        <p:spPr bwMode="auto">
          <a:xfrm>
            <a:off x="4959350" y="3505200"/>
            <a:ext cx="2667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16" name="Text Box 28"/>
          <p:cNvSpPr txBox="1">
            <a:spLocks noChangeArrowheads="1"/>
          </p:cNvSpPr>
          <p:nvPr/>
        </p:nvSpPr>
        <p:spPr bwMode="auto">
          <a:xfrm>
            <a:off x="5638800" y="20716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睡眠</a:t>
            </a:r>
            <a:r>
              <a:rPr lang="zh-CN" alt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时间</a:t>
            </a:r>
            <a:endParaRPr lang="en-US" sz="180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362517" name="Text Box 31"/>
          <p:cNvSpPr txBox="1">
            <a:spLocks noChangeArrowheads="1"/>
          </p:cNvSpPr>
          <p:nvPr/>
        </p:nvSpPr>
        <p:spPr bwMode="auto">
          <a:xfrm>
            <a:off x="6934200" y="43434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早</a:t>
            </a:r>
            <a:r>
              <a:rPr lang="zh-CN" alt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饭</a:t>
            </a:r>
            <a:endParaRPr lang="en-US" sz="180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5134" name="Text Box 32"/>
          <p:cNvSpPr txBox="1">
            <a:spLocks noChangeArrowheads="1"/>
          </p:cNvSpPr>
          <p:nvPr/>
        </p:nvSpPr>
        <p:spPr bwMode="auto">
          <a:xfrm>
            <a:off x="2286000" y="4648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21" name="Text Box 38"/>
          <p:cNvSpPr txBox="1">
            <a:spLocks noChangeArrowheads="1"/>
          </p:cNvSpPr>
          <p:nvPr/>
        </p:nvSpPr>
        <p:spPr bwMode="auto">
          <a:xfrm>
            <a:off x="2133600" y="3062288"/>
            <a:ext cx="642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晚</a:t>
            </a:r>
            <a:r>
              <a:rPr lang="zh-CN" altLang="en-US" sz="1800" dirty="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饭</a:t>
            </a:r>
            <a:endParaRPr lang="en-US" sz="1800" dirty="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362522" name="Text Box 40"/>
          <p:cNvSpPr txBox="1">
            <a:spLocks noChangeArrowheads="1"/>
          </p:cNvSpPr>
          <p:nvPr/>
        </p:nvSpPr>
        <p:spPr bwMode="auto">
          <a:xfrm>
            <a:off x="5133975" y="4724400"/>
            <a:ext cx="2257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周一至五 </a:t>
            </a:r>
            <a:r>
              <a:rPr lang="en-US" sz="1800" b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– </a:t>
            </a:r>
            <a:r>
              <a:rPr lang="zh-TW" altLang="en-US" sz="18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工作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时间</a:t>
            </a:r>
            <a:endParaRPr lang="en-US" sz="1800" b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eaLnBrk="1" hangingPunct="1"/>
            <a:endParaRPr lang="en-US" sz="1800" b="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362523" name="Text Box 41"/>
          <p:cNvSpPr txBox="1">
            <a:spLocks noChangeArrowheads="1"/>
          </p:cNvSpPr>
          <p:nvPr/>
        </p:nvSpPr>
        <p:spPr bwMode="auto">
          <a:xfrm>
            <a:off x="4419600" y="58054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午</a:t>
            </a:r>
            <a:r>
              <a:rPr lang="zh-CN" alt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饭</a:t>
            </a:r>
            <a:endParaRPr lang="en-US" sz="180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362524" name="Line 43"/>
          <p:cNvSpPr>
            <a:spLocks noChangeShapeType="1"/>
          </p:cNvSpPr>
          <p:nvPr/>
        </p:nvSpPr>
        <p:spPr bwMode="auto">
          <a:xfrm>
            <a:off x="4959350" y="3505200"/>
            <a:ext cx="299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5139" name="Text Box 46"/>
          <p:cNvSpPr txBox="1">
            <a:spLocks noChangeArrowheads="1"/>
          </p:cNvSpPr>
          <p:nvPr/>
        </p:nvSpPr>
        <p:spPr bwMode="auto">
          <a:xfrm>
            <a:off x="381000" y="1158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Arial" charset="0"/>
              <a:ea typeface="DFPKaiShu-GB5" pitchFamily="66" charset="-120"/>
              <a:cs typeface="Arial" charset="0"/>
            </a:endParaRPr>
          </a:p>
        </p:txBody>
      </p:sp>
      <p:sp>
        <p:nvSpPr>
          <p:cNvPr id="362527" name="Text Box 40"/>
          <p:cNvSpPr txBox="1">
            <a:spLocks noChangeArrowheads="1"/>
          </p:cNvSpPr>
          <p:nvPr/>
        </p:nvSpPr>
        <p:spPr bwMode="auto">
          <a:xfrm>
            <a:off x="2365375" y="4191000"/>
            <a:ext cx="225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周一至五 </a:t>
            </a:r>
            <a:r>
              <a:rPr lang="en-US" sz="1800" b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– </a:t>
            </a:r>
            <a:r>
              <a:rPr lang="zh-TW" altLang="en-US" sz="18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工作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时间</a:t>
            </a:r>
            <a:endParaRPr lang="en-US" sz="1800" b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41" name="Text Box 9"/>
          <p:cNvSpPr txBox="1">
            <a:spLocks noChangeArrowheads="1"/>
          </p:cNvSpPr>
          <p:nvPr/>
        </p:nvSpPr>
        <p:spPr bwMode="auto">
          <a:xfrm>
            <a:off x="4191000" y="36513"/>
            <a:ext cx="1449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12 a.m. </a:t>
            </a:r>
            <a:r>
              <a:rPr lang="zh-CN" altLang="en-US" sz="180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午夜</a:t>
            </a:r>
            <a:endParaRPr lang="en-US" sz="180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5142" name="Text Box 10"/>
          <p:cNvSpPr txBox="1">
            <a:spLocks noChangeArrowheads="1"/>
          </p:cNvSpPr>
          <p:nvPr/>
        </p:nvSpPr>
        <p:spPr bwMode="auto">
          <a:xfrm>
            <a:off x="4302125" y="6491288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12 p.m. </a:t>
            </a:r>
            <a:r>
              <a:rPr lang="zh-CN" altLang="en-US" sz="1800" dirty="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正午</a:t>
            </a:r>
            <a:endParaRPr lang="en-US" sz="1800" dirty="0">
              <a:solidFill>
                <a:srgbClr val="00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5143" name="Text Box 11"/>
          <p:cNvSpPr txBox="1">
            <a:spLocks noChangeArrowheads="1"/>
          </p:cNvSpPr>
          <p:nvPr/>
        </p:nvSpPr>
        <p:spPr bwMode="auto">
          <a:xfrm>
            <a:off x="8378825" y="3352800"/>
            <a:ext cx="765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6 a.m.</a:t>
            </a:r>
          </a:p>
        </p:txBody>
      </p:sp>
      <p:sp>
        <p:nvSpPr>
          <p:cNvPr id="5144" name="Text Box 12"/>
          <p:cNvSpPr txBox="1">
            <a:spLocks noChangeArrowheads="1"/>
          </p:cNvSpPr>
          <p:nvPr/>
        </p:nvSpPr>
        <p:spPr bwMode="auto">
          <a:xfrm>
            <a:off x="990600" y="3276600"/>
            <a:ext cx="776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6 p.m.</a:t>
            </a:r>
          </a:p>
        </p:txBody>
      </p:sp>
      <p:sp>
        <p:nvSpPr>
          <p:cNvPr id="5145" name="Text Box 13"/>
          <p:cNvSpPr txBox="1">
            <a:spLocks noChangeArrowheads="1"/>
          </p:cNvSpPr>
          <p:nvPr/>
        </p:nvSpPr>
        <p:spPr bwMode="auto">
          <a:xfrm>
            <a:off x="7616825" y="1066800"/>
            <a:ext cx="765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3 a.m.</a:t>
            </a:r>
          </a:p>
        </p:txBody>
      </p:sp>
      <p:sp>
        <p:nvSpPr>
          <p:cNvPr id="5146" name="Text Box 14"/>
          <p:cNvSpPr txBox="1">
            <a:spLocks noChangeArrowheads="1"/>
          </p:cNvSpPr>
          <p:nvPr/>
        </p:nvSpPr>
        <p:spPr bwMode="auto">
          <a:xfrm>
            <a:off x="7616825" y="5500688"/>
            <a:ext cx="765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9 a.m.</a:t>
            </a:r>
          </a:p>
        </p:txBody>
      </p:sp>
      <p:sp>
        <p:nvSpPr>
          <p:cNvPr id="5147" name="Text Box 15"/>
          <p:cNvSpPr txBox="1">
            <a:spLocks noChangeArrowheads="1"/>
          </p:cNvSpPr>
          <p:nvPr/>
        </p:nvSpPr>
        <p:spPr bwMode="auto">
          <a:xfrm>
            <a:off x="1662113" y="106680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9 p.m.</a:t>
            </a:r>
          </a:p>
        </p:txBody>
      </p:sp>
      <p:sp>
        <p:nvSpPr>
          <p:cNvPr id="5148" name="Text Box 16"/>
          <p:cNvSpPr txBox="1">
            <a:spLocks noChangeArrowheads="1"/>
          </p:cNvSpPr>
          <p:nvPr/>
        </p:nvSpPr>
        <p:spPr bwMode="auto">
          <a:xfrm>
            <a:off x="1744663" y="5486400"/>
            <a:ext cx="776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latin typeface="Calibri" pitchFamily="34" charset="0"/>
                <a:ea typeface="DFPKaiShu-GB5" pitchFamily="66" charset="-120"/>
                <a:cs typeface="Arial" charset="0"/>
              </a:rPr>
              <a:t>3 p.m.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367338" y="5029200"/>
            <a:ext cx="1790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周末</a:t>
            </a:r>
            <a:r>
              <a:rPr lang="en-US" sz="1800" b="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 – </a:t>
            </a:r>
            <a:r>
              <a:rPr lang="zh-CN" altLang="en-US" sz="180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自由时间</a:t>
            </a:r>
            <a:endParaRPr lang="en-US" sz="1800" b="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568575" y="44958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周末 </a:t>
            </a:r>
            <a:r>
              <a:rPr lang="en-US" sz="1800" b="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 – </a:t>
            </a:r>
            <a:r>
              <a:rPr lang="zh-CN" altLang="en-US" sz="1800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自由时间</a:t>
            </a:r>
            <a:endParaRPr lang="en-US" sz="18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867025" y="233045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cs typeface="Arial" charset="0"/>
              </a:rPr>
              <a:t>自由时间</a:t>
            </a:r>
            <a:endParaRPr lang="en-US" sz="1800" dirty="0">
              <a:solidFill>
                <a:srgbClr val="FF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063750" y="35956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cs typeface="Arial" charset="0"/>
              </a:rPr>
              <a:t>自由时间</a:t>
            </a:r>
            <a:endParaRPr lang="en-US" sz="1800" dirty="0">
              <a:solidFill>
                <a:srgbClr val="FF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858000" y="39766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cs typeface="Arial" charset="0"/>
              </a:rPr>
              <a:t>自由时间</a:t>
            </a:r>
            <a:endParaRPr lang="en-US" sz="1800" dirty="0">
              <a:solidFill>
                <a:srgbClr val="FF0000"/>
              </a:solidFill>
              <a:latin typeface="华文楷体" pitchFamily="2" charset="-122"/>
              <a:cs typeface="Arial" charset="0"/>
            </a:endParaRPr>
          </a:p>
        </p:txBody>
      </p:sp>
      <p:sp>
        <p:nvSpPr>
          <p:cNvPr id="5154" name="Text Box 47"/>
          <p:cNvSpPr txBox="1">
            <a:spLocks noChangeArrowheads="1"/>
          </p:cNvSpPr>
          <p:nvPr/>
        </p:nvSpPr>
        <p:spPr bwMode="auto">
          <a:xfrm>
            <a:off x="0" y="0"/>
            <a:ext cx="26670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0" u="sng" dirty="0">
                <a:solidFill>
                  <a:srgbClr val="000000"/>
                </a:solidFill>
                <a:latin typeface="STKaiti" pitchFamily="2" charset="-122"/>
                <a:ea typeface="STKaiti" pitchFamily="2" charset="-122"/>
                <a:cs typeface="Arial" charset="0"/>
              </a:rPr>
              <a:t>一天</a:t>
            </a:r>
            <a:r>
              <a:rPr lang="zh-CN" altLang="en-US" sz="3200" u="sng" dirty="0" smtClean="0">
                <a:solidFill>
                  <a:srgbClr val="000000"/>
                </a:solidFill>
                <a:latin typeface="STKaiti" pitchFamily="2" charset="-122"/>
                <a:ea typeface="STKaiti" pitchFamily="2" charset="-122"/>
                <a:cs typeface="Arial" charset="0"/>
              </a:rPr>
              <a:t>时</a:t>
            </a:r>
            <a:r>
              <a:rPr lang="zh-CN" altLang="en-US" sz="3200" u="sng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间</a:t>
            </a:r>
            <a:r>
              <a:rPr lang="zh-CN" altLang="en-US" sz="3200" u="sng" dirty="0" smtClean="0">
                <a:solidFill>
                  <a:srgbClr val="000000"/>
                </a:solidFill>
                <a:latin typeface="华文楷体" pitchFamily="2" charset="-122"/>
                <a:cs typeface="Arial" charset="0"/>
              </a:rPr>
              <a:t>运用</a:t>
            </a:r>
            <a:endParaRPr lang="en-US" sz="3200" u="sng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7" grpId="0" animBg="1"/>
      <p:bldP spid="362509" grpId="0" animBg="1"/>
      <p:bldP spid="362510" grpId="0" animBg="1"/>
      <p:bldP spid="362511" grpId="0" animBg="1"/>
      <p:bldP spid="362512" grpId="0" animBg="1"/>
      <p:bldP spid="362513" grpId="0" animBg="1"/>
      <p:bldP spid="362514" grpId="0" animBg="1"/>
      <p:bldP spid="362515" grpId="0" animBg="1"/>
      <p:bldP spid="362516" grpId="0"/>
      <p:bldP spid="362517" grpId="0"/>
      <p:bldP spid="362521" grpId="0"/>
      <p:bldP spid="362522" grpId="0"/>
      <p:bldP spid="362523" grpId="0"/>
      <p:bldP spid="362524" grpId="0" animBg="1"/>
      <p:bldP spid="36252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>
          <a:xfrm>
            <a:off x="457200" y="51375"/>
            <a:ext cx="8229600" cy="1143000"/>
          </a:xfrm>
        </p:spPr>
        <p:txBody>
          <a:bodyPr/>
          <a:lstStyle/>
          <a:p>
            <a:r>
              <a:rPr lang="zh-CN" altLang="en-US" b="1" u="sng" dirty="0" smtClean="0">
                <a:latin typeface="华文楷体" pitchFamily="2" charset="-122"/>
                <a:ea typeface="华文楷体" pitchFamily="2" charset="-122"/>
              </a:rPr>
              <a:t>一周时间运用</a:t>
            </a:r>
            <a:endParaRPr lang="en-US" u="sng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睡眠时间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~60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小时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饭食时间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~15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小时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TW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~50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小时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~5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小时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自由时间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&lt;40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小时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这是一切的自由时间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个人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家庭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教会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娱乐等等全在内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5105400" y="1752600"/>
            <a:ext cx="228600" cy="914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华文楷体" panose="02010600040101010101" pitchFamily="2" charset="-122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10200" y="1905000"/>
            <a:ext cx="3036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320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健康必须</a:t>
            </a:r>
            <a:r>
              <a:rPr lang="en-US" altLang="zh-CN" sz="3200" b="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~45%</a:t>
            </a:r>
            <a:endParaRPr lang="en-US" sz="3200" b="0" dirty="0">
              <a:solidFill>
                <a:srgbClr val="3333FF"/>
              </a:solidFill>
              <a:latin typeface="华文楷体" panose="02010600040101010101" pitchFamily="2" charset="-122"/>
              <a:cs typeface="Arial" charset="0"/>
            </a:endParaRP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5105400" y="2895600"/>
            <a:ext cx="228600" cy="914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val="000000"/>
              </a:solidFill>
              <a:latin typeface="华文楷体" panose="02010600040101010101" pitchFamily="2" charset="-122"/>
              <a:cs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410200" y="3048000"/>
            <a:ext cx="3036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320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谋生必须</a:t>
            </a:r>
            <a:r>
              <a:rPr lang="en-US" sz="3200" b="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~</a:t>
            </a:r>
            <a:r>
              <a:rPr lang="en-US" altLang="zh-CN" sz="3200" b="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33%</a:t>
            </a:r>
            <a:endParaRPr lang="en-US" sz="3200" b="0" dirty="0">
              <a:solidFill>
                <a:srgbClr val="3333FF"/>
              </a:solidFill>
              <a:latin typeface="华文楷体" panose="02010600040101010101" pitchFamily="2" charset="-122"/>
              <a:cs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0200" y="3911025"/>
            <a:ext cx="3036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320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随意运用</a:t>
            </a:r>
            <a:r>
              <a:rPr lang="en-US" sz="3200" b="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~</a:t>
            </a:r>
            <a:r>
              <a:rPr lang="en-US" altLang="zh-CN" sz="3200" b="0" dirty="0" smtClean="0">
                <a:solidFill>
                  <a:srgbClr val="3333FF"/>
                </a:solidFill>
                <a:latin typeface="华文楷体" panose="02010600040101010101" pitchFamily="2" charset="-122"/>
                <a:cs typeface="Arial" charset="0"/>
              </a:rPr>
              <a:t>22%</a:t>
            </a:r>
            <a:endParaRPr lang="en-US" sz="3200" b="0" dirty="0">
              <a:solidFill>
                <a:srgbClr val="3333FF"/>
              </a:solidFill>
              <a:latin typeface="华文楷体" panose="0201060004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u="sng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认识生命的有限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75252"/>
            <a:ext cx="8724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诗</a:t>
            </a:r>
            <a:r>
              <a:rPr lang="en-US" sz="4000" dirty="0">
                <a:solidFill>
                  <a:prstClr val="black"/>
                </a:solidFill>
              </a:rPr>
              <a:t> 39:4-6</a:t>
            </a:r>
          </a:p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耶和华啊！求你叫我晓得我身之终，我的寿数几何，</a:t>
            </a:r>
            <a:r>
              <a:rPr lang="zh-CN" altLang="en-US" sz="4000" dirty="0">
                <a:solidFill>
                  <a:srgbClr val="FF0000"/>
                </a:solidFill>
              </a:rPr>
              <a:t>叫我知道我的生命不长</a:t>
            </a:r>
            <a:r>
              <a:rPr lang="zh-CN" altLang="en-US" sz="4000" dirty="0">
                <a:solidFill>
                  <a:prstClr val="black"/>
                </a:solidFill>
              </a:rPr>
              <a:t>。你使我的年日窄如手掌；我一生的年数，在你面前，如同无有。各人最稳妥的时候，真是全然虚幻。世人行动实系幻影。他们忙乱，真是枉然；积蓄［财宝］，不知将来有谁收取。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" y="2667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基督徒的回答：耶稣</a:t>
            </a:r>
            <a:endParaRPr lang="en-US" sz="5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谁是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你生命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的主</a:t>
            </a:r>
            <a:endParaRPr lang="en-US" sz="5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8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轻看神 </a:t>
            </a:r>
            <a:r>
              <a:rPr lang="en-US" altLang="zh-CN" sz="5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5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不断犯罪</a:t>
            </a:r>
            <a:endParaRPr lang="en-US" sz="5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114800"/>
            <a:ext cx="84201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§"/>
            </a:pPr>
            <a:r>
              <a:rPr lang="zh-CN" altLang="en-US" sz="5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失去神的祝福</a:t>
            </a:r>
            <a:endParaRPr lang="en-US" sz="5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" y="2667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§"/>
            </a:pPr>
            <a:r>
              <a:rPr lang="zh-CN" altLang="en-US" sz="5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轻贱耶稣的宝血</a:t>
            </a:r>
            <a:endParaRPr lang="en-US" altLang="zh-CN" sz="5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9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u="sng" dirty="0" smtClean="0">
                <a:latin typeface="华文楷体" pitchFamily="2" charset="-122"/>
                <a:ea typeface="华文楷体" pitchFamily="2" charset="-122"/>
              </a:rPr>
              <a:t>生命中</a:t>
            </a:r>
            <a:r>
              <a:rPr lang="zh-CN" altLang="en-US" sz="3600" b="1" u="sng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真实的敬畏</a:t>
            </a:r>
            <a:r>
              <a:rPr lang="zh-CN" altLang="en-US" sz="3600" b="1" u="sng" dirty="0" smtClean="0">
                <a:latin typeface="华文楷体" pitchFamily="2" charset="-122"/>
                <a:ea typeface="华文楷体" pitchFamily="2" charset="-122"/>
              </a:rPr>
              <a:t>在神看为宝贵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75252"/>
            <a:ext cx="8724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/>
              <a:t>赛 </a:t>
            </a:r>
            <a:r>
              <a:rPr lang="en-US" altLang="zh-CN" sz="3200" dirty="0" smtClean="0"/>
              <a:t>66:1-4 </a:t>
            </a:r>
            <a:r>
              <a:rPr lang="zh-CN" altLang="en-US" sz="3200" dirty="0" smtClean="0"/>
              <a:t>耶和华</a:t>
            </a:r>
            <a:r>
              <a:rPr lang="zh-CN" altLang="en-US" sz="3200" dirty="0"/>
              <a:t>如此说：“天是我的座位，地是我的脚凳。你们要为我造何等的殿宇，哪里是我安息的地方呢？”耶和华说：“这一切都是我手所造的，所以就都有了。</a:t>
            </a:r>
            <a:r>
              <a:rPr lang="zh-CN" altLang="en-US" sz="3200" dirty="0">
                <a:solidFill>
                  <a:srgbClr val="FF0000"/>
                </a:solidFill>
              </a:rPr>
              <a:t>但我所看顾的，就是虚心（原文作“贫穷”）痛悔，因我话而战兢的人。</a:t>
            </a:r>
            <a:r>
              <a:rPr lang="zh-CN" altLang="en-US" sz="3200" dirty="0"/>
              <a:t>“</a:t>
            </a:r>
            <a:r>
              <a:rPr lang="zh-CN" altLang="en-US" sz="3200" dirty="0">
                <a:solidFill>
                  <a:srgbClr val="0000FF"/>
                </a:solidFill>
              </a:rPr>
              <a:t>［假冒为善的］宰牛好象杀人，献羊羔好象打折狗项；献供物好象献猪血；烧乳香好象称颂偶像。</a:t>
            </a:r>
            <a:r>
              <a:rPr lang="zh-CN" altLang="en-US" sz="3200" dirty="0"/>
              <a:t>这等人拣选自己的道路，心里喜悦行可憎恶的事。我也必拣选迷惑他们的事，使他们所惧怕的临到他们；因为我呼唤，无人答应；我说话，他们不听从；反倒行我眼中看为恶的，拣选我所不喜悦的。”</a:t>
            </a:r>
          </a:p>
        </p:txBody>
      </p:sp>
    </p:spTree>
    <p:extLst>
      <p:ext uri="{BB962C8B-B14F-4D97-AF65-F5344CB8AC3E}">
        <p14:creationId xmlns:p14="http://schemas.microsoft.com/office/powerpoint/2010/main" val="12090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448800" cy="838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活</a:t>
            </a:r>
            <a:r>
              <a:rPr lang="zh-CN" alt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出真实尽心</a:t>
            </a:r>
            <a:r>
              <a:rPr lang="zh-CN" alt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、尽性</a:t>
            </a:r>
            <a:r>
              <a:rPr lang="zh-CN" alt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尽意、尽力的生命</a:t>
            </a:r>
            <a:endParaRPr lang="zh-CN" altLang="en-US" sz="3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dirty="0"/>
              <a:t>可 </a:t>
            </a:r>
            <a:r>
              <a:rPr lang="en-US" altLang="zh-CN" sz="4400" dirty="0"/>
              <a:t>12:29-30</a:t>
            </a:r>
          </a:p>
          <a:p>
            <a:pPr algn="l"/>
            <a:r>
              <a:rPr lang="zh-CN" altLang="en-US" sz="4400" dirty="0"/>
              <a:t>耶稣回答说：“</a:t>
            </a:r>
            <a:r>
              <a:rPr lang="zh-CN" altLang="en-US" sz="4400" dirty="0">
                <a:solidFill>
                  <a:srgbClr val="FF0000"/>
                </a:solidFill>
              </a:rPr>
              <a:t>第一［要紧的］</a:t>
            </a:r>
            <a:r>
              <a:rPr lang="zh-CN" altLang="en-US" sz="4400" dirty="0"/>
              <a:t>，就是说：‘以色列啊，你要听，主我们　神，是独一的主。你要</a:t>
            </a:r>
            <a:r>
              <a:rPr lang="zh-CN" altLang="en-US" sz="4400" dirty="0">
                <a:solidFill>
                  <a:srgbClr val="FF0000"/>
                </a:solidFill>
              </a:rPr>
              <a:t>尽心、尽性、尽意、尽力</a:t>
            </a:r>
            <a:r>
              <a:rPr lang="zh-CN" altLang="en-US" sz="4400" dirty="0"/>
              <a:t>爱主你的　神。’</a:t>
            </a:r>
          </a:p>
        </p:txBody>
      </p:sp>
    </p:spTree>
    <p:extLst>
      <p:ext uri="{BB962C8B-B14F-4D97-AF65-F5344CB8AC3E}">
        <p14:creationId xmlns:p14="http://schemas.microsoft.com/office/powerpoint/2010/main" val="2986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" y="2667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不一定是耶稣</a:t>
            </a:r>
            <a:endParaRPr lang="en-US" sz="5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99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谁是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你生命中真正的主</a:t>
            </a:r>
            <a:endParaRPr lang="en-US" sz="5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0" y="1371600"/>
            <a:ext cx="1371600" cy="68580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96300" cy="838200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尽心、尽性</a:t>
            </a:r>
            <a:r>
              <a:rPr lang="zh-CN" alt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尽意、尽力</a:t>
            </a:r>
            <a:endParaRPr lang="zh-CN" altLang="en-US" sz="4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dirty="0"/>
              <a:t>可 </a:t>
            </a:r>
            <a:r>
              <a:rPr lang="en-US" altLang="zh-CN" sz="4400" dirty="0"/>
              <a:t>12:29-30</a:t>
            </a:r>
          </a:p>
          <a:p>
            <a:pPr algn="l"/>
            <a:r>
              <a:rPr lang="zh-CN" altLang="en-US" sz="4400" dirty="0"/>
              <a:t>耶稣回答说：“第一［要紧的］，就是说：‘以色列啊，你要听，主我们　神，是独一的主。你要</a:t>
            </a:r>
            <a:r>
              <a:rPr lang="zh-CN" altLang="en-US" sz="4400" dirty="0">
                <a:solidFill>
                  <a:srgbClr val="FF0000"/>
                </a:solidFill>
              </a:rPr>
              <a:t>尽心、尽性、尽意、尽力</a:t>
            </a:r>
            <a:r>
              <a:rPr lang="zh-CN" altLang="en-US" sz="4400" dirty="0"/>
              <a:t>爱主你的　神。’</a:t>
            </a:r>
          </a:p>
        </p:txBody>
      </p:sp>
    </p:spTree>
    <p:extLst>
      <p:ext uri="{BB962C8B-B14F-4D97-AF65-F5344CB8AC3E}">
        <p14:creationId xmlns:p14="http://schemas.microsoft.com/office/powerpoint/2010/main" val="4219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467600" cy="7159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爱主你的神</a:t>
            </a:r>
            <a:endParaRPr lang="zh-CN" altLang="en-US" sz="48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37455388"/>
              </p:ext>
            </p:extLst>
          </p:nvPr>
        </p:nvGraphicFramePr>
        <p:xfrm>
          <a:off x="914400" y="1219200"/>
          <a:ext cx="7239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3472304" y="2743200"/>
            <a:ext cx="2166496" cy="2057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669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C104F6-200A-45D2-B5B3-D30C28B6D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56C104F6-200A-45D2-B5B3-D30C28B6D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9C2211-467F-47CF-ACBA-FF677F202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AF9C2211-467F-47CF-ACBA-FF677F202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2D41CD-D5A7-4404-9A75-C1E0D5FB5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">
                                            <p:graphicEl>
                                              <a:dgm id="{562D41CD-D5A7-4404-9A75-C1E0D5FB59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8BBE329-C425-44D3-8068-9CBA5175A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78BBE329-C425-44D3-8068-9CBA5175A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C2D69E-D2CF-4BDD-A7B2-F821ADD5A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EEC2D69E-D2CF-4BDD-A7B2-F821ADD5A5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FED416-3BBF-4E05-8C51-1EE044A1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>
                                            <p:graphicEl>
                                              <a:dgm id="{9AFED416-3BBF-4E05-8C51-1EE044A18F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B7A0E0-2486-4B18-8DAF-BD1D29BC7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B0B7A0E0-2486-4B18-8DAF-BD1D29BC7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48DDEA-2C32-41FD-AD6B-8250ABC81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7148DDEA-2C32-41FD-AD6B-8250ABC81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78B1E2-2BAC-4AF9-86DE-49445D0FD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3">
                                            <p:graphicEl>
                                              <a:dgm id="{EE78B1E2-2BAC-4AF9-86DE-49445D0FD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2426" y="1371600"/>
            <a:ext cx="8458200" cy="12003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/>
              <a:t>士 </a:t>
            </a:r>
            <a:r>
              <a:rPr lang="en-US" altLang="zh-CN" sz="3600" dirty="0"/>
              <a:t>21:25</a:t>
            </a:r>
          </a:p>
          <a:p>
            <a:pPr algn="l"/>
            <a:r>
              <a:rPr lang="zh-CN" altLang="en-US" sz="3600" dirty="0"/>
              <a:t>那时以色列中没有王，各人任意而行。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467600" cy="7159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相反的结果：个人必偏行己路</a:t>
            </a:r>
            <a:endParaRPr lang="zh-CN" altLang="en-US" sz="48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001000" cy="7159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怎么</a:t>
            </a: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知道耶稣是</a:t>
            </a:r>
            <a:r>
              <a:rPr lang="zh-CN" altLang="en-US" sz="4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你真正的主</a:t>
            </a:r>
            <a:endParaRPr lang="zh-CN" altLang="en-US" sz="4800" b="1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6910044"/>
              </p:ext>
            </p:extLst>
          </p:nvPr>
        </p:nvGraphicFramePr>
        <p:xfrm>
          <a:off x="438150" y="762000"/>
          <a:ext cx="82677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2498548"/>
            <a:ext cx="1267666" cy="1235252"/>
            <a:chOff x="2942787" y="2802"/>
            <a:chExt cx="1353424" cy="1353424"/>
          </a:xfrm>
        </p:grpSpPr>
        <p:sp>
          <p:nvSpPr>
            <p:cNvPr id="8" name="Oval 7"/>
            <p:cNvSpPr/>
            <p:nvPr/>
          </p:nvSpPr>
          <p:spPr>
            <a:xfrm>
              <a:off x="2942787" y="2802"/>
              <a:ext cx="1353424" cy="1353424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4"/>
            <p:cNvSpPr/>
            <p:nvPr/>
          </p:nvSpPr>
          <p:spPr>
            <a:xfrm>
              <a:off x="3140991" y="201006"/>
              <a:ext cx="957016" cy="957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4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尽性</a:t>
              </a:r>
              <a:endParaRPr lang="en-US" sz="34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400" y="5334001"/>
            <a:ext cx="1208834" cy="1219200"/>
            <a:chOff x="2942787" y="2802"/>
            <a:chExt cx="1353424" cy="1353424"/>
          </a:xfrm>
        </p:grpSpPr>
        <p:sp>
          <p:nvSpPr>
            <p:cNvPr id="11" name="Oval 10"/>
            <p:cNvSpPr/>
            <p:nvPr/>
          </p:nvSpPr>
          <p:spPr>
            <a:xfrm>
              <a:off x="2942787" y="2802"/>
              <a:ext cx="1353424" cy="1353424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3140991" y="201006"/>
              <a:ext cx="957016" cy="957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4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尽力</a:t>
              </a:r>
              <a:endParaRPr lang="en-US" sz="34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52392" y="1271992"/>
            <a:ext cx="6720107" cy="832981"/>
            <a:chOff x="685692" y="468660"/>
            <a:chExt cx="7494727" cy="937808"/>
          </a:xfrm>
        </p:grpSpPr>
        <p:sp>
          <p:nvSpPr>
            <p:cNvPr id="17" name="Rectangle 16"/>
            <p:cNvSpPr/>
            <p:nvPr/>
          </p:nvSpPr>
          <p:spPr>
            <a:xfrm>
              <a:off x="685692" y="468660"/>
              <a:ext cx="7494727" cy="9378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85692" y="468660"/>
              <a:ext cx="7494727" cy="93780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4386" tIns="119380" rIns="119380" bIns="119380" numCol="1" spcCol="1270" anchor="ctr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9432" y="3886909"/>
            <a:ext cx="1208834" cy="1219200"/>
            <a:chOff x="2942787" y="2802"/>
            <a:chExt cx="1353424" cy="1353424"/>
          </a:xfrm>
        </p:grpSpPr>
        <p:sp>
          <p:nvSpPr>
            <p:cNvPr id="14" name="Oval 13"/>
            <p:cNvSpPr/>
            <p:nvPr/>
          </p:nvSpPr>
          <p:spPr>
            <a:xfrm>
              <a:off x="2942787" y="2802"/>
              <a:ext cx="1353424" cy="1353424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Oval 4"/>
            <p:cNvSpPr/>
            <p:nvPr/>
          </p:nvSpPr>
          <p:spPr>
            <a:xfrm>
              <a:off x="3140991" y="201006"/>
              <a:ext cx="957016" cy="957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4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尽意</a:t>
              </a:r>
              <a:endParaRPr lang="en-US" sz="34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049867"/>
            <a:ext cx="1170734" cy="1236134"/>
            <a:chOff x="2942787" y="2802"/>
            <a:chExt cx="1353424" cy="1353424"/>
          </a:xfrm>
        </p:grpSpPr>
        <p:sp>
          <p:nvSpPr>
            <p:cNvPr id="5" name="Oval 4"/>
            <p:cNvSpPr/>
            <p:nvPr/>
          </p:nvSpPr>
          <p:spPr>
            <a:xfrm>
              <a:off x="2942787" y="2802"/>
              <a:ext cx="1353424" cy="1353424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0991" y="201006"/>
              <a:ext cx="957016" cy="957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4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尽心</a:t>
              </a:r>
              <a:endParaRPr lang="en-US" sz="3400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443911" y="2661001"/>
            <a:ext cx="6128588" cy="907585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465231"/>
              <a:satOff val="-15989"/>
              <a:lumOff val="588"/>
              <a:alphaOff val="0"/>
            </a:schemeClr>
          </a:fillRef>
          <a:effectRef idx="0">
            <a:schemeClr val="accent4">
              <a:hueOff val="3465231"/>
              <a:satOff val="-15989"/>
              <a:lumOff val="58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2398852" y="2960096"/>
            <a:ext cx="6173647" cy="2016663"/>
            <a:chOff x="2528742" y="3282574"/>
            <a:chExt cx="6173647" cy="2016663"/>
          </a:xfrm>
        </p:grpSpPr>
        <p:sp>
          <p:nvSpPr>
            <p:cNvPr id="23" name="Rectangle 22"/>
            <p:cNvSpPr/>
            <p:nvPr/>
          </p:nvSpPr>
          <p:spPr>
            <a:xfrm>
              <a:off x="2528742" y="4416870"/>
              <a:ext cx="6173647" cy="882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930461"/>
                <a:satOff val="-31979"/>
                <a:lumOff val="1177"/>
                <a:alphaOff val="0"/>
              </a:schemeClr>
            </a:fillRef>
            <a:effectRef idx="0">
              <a:schemeClr val="accent4">
                <a:hueOff val="6930461"/>
                <a:satOff val="-31979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573800" y="3282574"/>
              <a:ext cx="5606619" cy="937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4386" tIns="119380" rIns="119380" bIns="119380" numCol="1" spcCol="1270" anchor="ctr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en-US" sz="4700" kern="1200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02698" y="2960096"/>
            <a:ext cx="6669801" cy="3414556"/>
            <a:chOff x="1763754" y="4689530"/>
            <a:chExt cx="6669801" cy="3414556"/>
          </a:xfrm>
        </p:grpSpPr>
        <p:sp>
          <p:nvSpPr>
            <p:cNvPr id="26" name="Rectangle 25"/>
            <p:cNvSpPr/>
            <p:nvPr/>
          </p:nvSpPr>
          <p:spPr>
            <a:xfrm>
              <a:off x="1763754" y="7231997"/>
              <a:ext cx="6669801" cy="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942292" y="4689530"/>
              <a:ext cx="6238127" cy="937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4386" tIns="119380" rIns="119380" bIns="119380" numCol="1" spcCol="1270" anchor="ctr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en-US" sz="47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468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467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尽心：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『</a:t>
            </a:r>
            <a:r>
              <a:rPr lang="zh-CN" altLang="en-US" sz="4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儿女</a:t>
            </a:r>
            <a:r>
              <a:rPr lang="en-US" altLang="zh-CN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』</a:t>
            </a: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尊</a:t>
            </a:r>
            <a:r>
              <a:rPr lang="zh-CN" alt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主为大</a:t>
            </a:r>
            <a:endParaRPr lang="zh-CN" altLang="en-US" sz="4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1762193"/>
              </p:ext>
            </p:extLst>
          </p:nvPr>
        </p:nvGraphicFramePr>
        <p:xfrm>
          <a:off x="152400" y="998952"/>
          <a:ext cx="8991600" cy="570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748748"/>
            <a:ext cx="4644452" cy="59436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4452" y="990600"/>
            <a:ext cx="4572000" cy="5791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2426" y="1371600"/>
            <a:ext cx="8070574" cy="230832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箴 </a:t>
            </a:r>
            <a:r>
              <a:rPr lang="en-US" altLang="zh-CN" dirty="0"/>
              <a:t>22:6</a:t>
            </a:r>
          </a:p>
          <a:p>
            <a:pPr algn="l"/>
            <a:r>
              <a:rPr lang="zh-CN" altLang="en-US" dirty="0"/>
              <a:t>教养孩童，使他走当行的道，就是到老他也不偏离。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467600" cy="7159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4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</a:rPr>
              <a:t>教养当行的道</a:t>
            </a:r>
            <a:endParaRPr lang="zh-CN" altLang="en-US" sz="48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1567</Words>
  <Application>Microsoft Office PowerPoint</Application>
  <PresentationFormat>On-screen Show (4:3)</PresentationFormat>
  <Paragraphs>165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Default Design</vt:lpstr>
      <vt:lpstr>PowerPoint Presentation</vt:lpstr>
      <vt:lpstr>PowerPoint Presentation</vt:lpstr>
      <vt:lpstr>PowerPoint Presentation</vt:lpstr>
      <vt:lpstr>尽心、尽性、尽意、尽力</vt:lpstr>
      <vt:lpstr>爱主你的神</vt:lpstr>
      <vt:lpstr>相反的结果：个人必偏行己路</vt:lpstr>
      <vt:lpstr>怎么知道耶稣是你真正的主</vt:lpstr>
      <vt:lpstr>尽心：『儿女』上尊主为大</vt:lpstr>
      <vt:lpstr>教养当行的道</vt:lpstr>
      <vt:lpstr>尽性：『恋爱』上尊主为大</vt:lpstr>
      <vt:lpstr>为主的事挂虑</vt:lpstr>
      <vt:lpstr>尽意：『金钱』上尊主为大</vt:lpstr>
      <vt:lpstr>学习敬畏耶和华的十分之一</vt:lpstr>
      <vt:lpstr>不贫穷, 也不富足的心</vt:lpstr>
      <vt:lpstr>尽力：『时间』上尊主为大</vt:lpstr>
      <vt:lpstr>为神摆上的时间</vt:lpstr>
      <vt:lpstr>PowerPoint Presentation</vt:lpstr>
      <vt:lpstr>一周时间运用</vt:lpstr>
      <vt:lpstr>认识生命的有限</vt:lpstr>
      <vt:lpstr>PowerPoint Presentation</vt:lpstr>
      <vt:lpstr>生命中真实的敬畏在神看为宝贵</vt:lpstr>
      <vt:lpstr>活出真实尽心、尽性、尽意、尽力的生命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2013-05-21T20:42:40Z</dcterms:created>
  <dcterms:modified xsi:type="dcterms:W3CDTF">2015-06-07T14:30:02Z</dcterms:modified>
</cp:coreProperties>
</file>