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71" r:id="rId14"/>
    <p:sldId id="27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3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A7131-0CF9-2244-8BB0-378A11BCBDB1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882A1-0AAD-5C49-9BB4-1F03B69E9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Play through slide #14.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882A1-0AAD-5C49-9BB4-1F03B69E99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6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61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6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02DF-DE48-9949-AD25-CC8EC39A71C2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95EF-A09B-F049-9846-75E3BCE07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9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layer.slideplayer.com/36/1057398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for Cultural Data Analysis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</a:p>
          <a:p>
            <a:r>
              <a:rPr lang="en-US" dirty="0" smtClean="0"/>
              <a:t>January 25,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Relevance -&gt; a New </a:t>
            </a:r>
            <a:r>
              <a:rPr lang="en-US" dirty="0" err="1" smtClean="0"/>
              <a:t>Impactfulness</a:t>
            </a:r>
            <a:endParaRPr lang="en-US" dirty="0" smtClean="0"/>
          </a:p>
          <a:p>
            <a:r>
              <a:rPr lang="en-US" dirty="0" smtClean="0"/>
              <a:t>Critique is not outside but implicated in the institutional ligatures that make research possible</a:t>
            </a:r>
          </a:p>
          <a:p>
            <a:r>
              <a:rPr lang="en-US" dirty="0" smtClean="0"/>
              <a:t>Promotes agency and advocacy for cultural 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57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 head on the representativeness of evidence</a:t>
            </a:r>
          </a:p>
          <a:p>
            <a:r>
              <a:rPr lang="en-US" dirty="0" smtClean="0"/>
              <a:t>Make explicit theoretical terms as well as the relationship between theory and implementation</a:t>
            </a:r>
          </a:p>
          <a:p>
            <a:r>
              <a:rPr lang="en-US" dirty="0" smtClean="0"/>
              <a:t>Reflect on the extent to which the process of modeling has helped construct knowledge</a:t>
            </a:r>
          </a:p>
          <a:p>
            <a:r>
              <a:rPr lang="en-US" dirty="0" smtClean="0"/>
              <a:t>Attempt to address and intervene in contemporary debates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27608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an argument that takes into account and engages critically with research embedded within existing paradigms and debates. </a:t>
            </a:r>
          </a:p>
          <a:p>
            <a:r>
              <a:rPr lang="en-US" dirty="0" smtClean="0"/>
              <a:t>Asks, What precisely does computation allow one to claim that has not been seen before?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287396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Hardware/Software Stack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7210" y="6286500"/>
            <a:ext cx="7039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http://</a:t>
            </a:r>
            <a:r>
              <a:rPr lang="en-US" sz="2400" dirty="0" err="1" smtClean="0"/>
              <a:t>player.slideplayer.com</a:t>
            </a:r>
            <a:r>
              <a:rPr lang="en-US" sz="2400" dirty="0" smtClean="0"/>
              <a:t>/36/10573982/#</a:t>
            </a:r>
          </a:p>
          <a:p>
            <a:pPr algn="ctr"/>
            <a:endParaRPr lang="en-US" sz="2400" dirty="0"/>
          </a:p>
        </p:txBody>
      </p:sp>
      <p:pic>
        <p:nvPicPr>
          <p:cNvPr id="5" name="Picture 4" descr="Screen Shot 2017-09-18 at 6.04.14 AM.png">
            <a:hlinkClick r:id="rId3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2022" r="9712" b="-2022"/>
          <a:stretch/>
        </p:blipFill>
        <p:spPr>
          <a:xfrm>
            <a:off x="893066" y="571500"/>
            <a:ext cx="736283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“Linux is worth trying. It is a strange country indeed, but you don’t have to live there; a brief sojourn suffices to give some flavor of the place and – more importantly to lay bare everything that is taken for granted, and all that could have been done differently, under Windows or </a:t>
            </a:r>
            <a:r>
              <a:rPr lang="en-US" dirty="0" err="1" smtClean="0"/>
              <a:t>MacOS</a:t>
            </a:r>
            <a:r>
              <a:rPr lang="en-US" dirty="0" smtClean="0"/>
              <a:t>.” </a:t>
            </a:r>
          </a:p>
        </p:txBody>
      </p:sp>
    </p:spTree>
    <p:extLst>
      <p:ext uri="{BB962C8B-B14F-4D97-AF65-F5344CB8AC3E}">
        <p14:creationId xmlns:p14="http://schemas.microsoft.com/office/powerpoint/2010/main" val="4388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7320"/>
            <a:ext cx="8229600" cy="57888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“When working with something as powerful as Linux, you can easily devote a full half-hour to engineering a single command line” </a:t>
            </a:r>
          </a:p>
          <a:p>
            <a:r>
              <a:rPr lang="en-US" dirty="0" smtClean="0"/>
              <a:t>GUIs tend to impose a large overhead on every single piece of software, even the smallest, and this overhead completely changes the programming environment. Small utility programs are no longer worth writing.</a:t>
            </a:r>
          </a:p>
          <a:p>
            <a:r>
              <a:rPr lang="en-US" dirty="0" smtClean="0"/>
              <a:t>The only way that Apple and Microsoft can get away with [selling </a:t>
            </a:r>
            <a:r>
              <a:rPr lang="en-US" dirty="0" err="1" smtClean="0"/>
              <a:t>Oses</a:t>
            </a:r>
            <a:r>
              <a:rPr lang="en-US" dirty="0"/>
              <a:t> </a:t>
            </a:r>
            <a:r>
              <a:rPr lang="en-US" dirty="0" smtClean="0"/>
              <a:t>for money] is by pursuing technological advancements as aggressively as they can, and by getting people to believe in and to pay for, a particular image: in the case of Apple, that of the creative </a:t>
            </a:r>
            <a:r>
              <a:rPr lang="en-US" dirty="0" err="1" smtClean="0"/>
              <a:t>thnker</a:t>
            </a:r>
            <a:r>
              <a:rPr lang="en-US" dirty="0" smtClean="0"/>
              <a:t>, and in the case of Microsoft, that of the respectable techno-bourgeois. Just like Disney, they are making money from selling an interface, a magic mirror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Cultural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 of data to study literature, culture, media, and history</a:t>
            </a:r>
          </a:p>
          <a:p>
            <a:r>
              <a:rPr lang="en-US" dirty="0" smtClean="0"/>
              <a:t>Computation plus culture</a:t>
            </a:r>
          </a:p>
          <a:p>
            <a:r>
              <a:rPr lang="en-US" b="1" dirty="0" smtClean="0"/>
              <a:t>Not </a:t>
            </a:r>
            <a:r>
              <a:rPr lang="en-US" dirty="0" smtClean="0"/>
              <a:t>a focus on the what, the content, this or that subject</a:t>
            </a:r>
          </a:p>
          <a:p>
            <a:r>
              <a:rPr lang="en-US" dirty="0" smtClean="0"/>
              <a:t>More a focus on the how, the method, on how computation will change the study of culture and how culture will change the study of computation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78248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cultural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counts as evidence? </a:t>
            </a:r>
          </a:p>
          <a:p>
            <a:r>
              <a:rPr lang="en-US" dirty="0" smtClean="0"/>
              <a:t>What is the relationship between theory and practice? </a:t>
            </a:r>
          </a:p>
          <a:p>
            <a:r>
              <a:rPr lang="en-US" dirty="0" smtClean="0"/>
              <a:t>How do we account for the technological mediations of our critique?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40134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cultural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Computation shows us how the traditional media of cultural studies are flawed portals to understanding culture</a:t>
            </a:r>
          </a:p>
          <a:p>
            <a:r>
              <a:rPr lang="en-US" dirty="0" smtClean="0"/>
              <a:t>The anthropologists notebook</a:t>
            </a:r>
          </a:p>
          <a:p>
            <a:r>
              <a:rPr lang="en-US" dirty="0" smtClean="0"/>
              <a:t>The historian’s archive</a:t>
            </a:r>
          </a:p>
          <a:p>
            <a:r>
              <a:rPr lang="en-US" dirty="0" smtClean="0"/>
              <a:t>The media theoretician’s screen or platform</a:t>
            </a:r>
          </a:p>
          <a:p>
            <a:r>
              <a:rPr lang="en-US" dirty="0" smtClean="0"/>
              <a:t>The art historian’s collection</a:t>
            </a:r>
          </a:p>
          <a:p>
            <a:r>
              <a:rPr lang="en-US" dirty="0" smtClean="0"/>
              <a:t>The literary historian’s book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34721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Challenges universalism and neutrality in computing</a:t>
            </a:r>
          </a:p>
          <a:p>
            <a:r>
              <a:rPr lang="en-US" dirty="0" smtClean="0"/>
              <a:t>Reminds us that knowledge is always situated</a:t>
            </a:r>
          </a:p>
          <a:p>
            <a:r>
              <a:rPr lang="en-US" dirty="0" smtClean="0"/>
              <a:t>Allows for greater critical engagement with the ways in which computation structures meaning</a:t>
            </a:r>
          </a:p>
          <a:p>
            <a:r>
              <a:rPr lang="en-US" dirty="0" smtClean="0"/>
              <a:t>Computation in the field of cultural analytics becomes part of the structure of cultural knowledge more generally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318145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Evidence -&gt; a New Generality</a:t>
            </a:r>
          </a:p>
          <a:p>
            <a:pPr marL="0" indent="0">
              <a:buNone/>
            </a:pPr>
            <a:r>
              <a:rPr lang="en-US" dirty="0" smtClean="0"/>
              <a:t>Theory -&gt; a New Explicitness</a:t>
            </a:r>
          </a:p>
          <a:p>
            <a:pPr marL="0" indent="0">
              <a:buNone/>
            </a:pPr>
            <a:r>
              <a:rPr lang="en-US" dirty="0" smtClean="0"/>
              <a:t>Self-reflexivity -&gt; a New </a:t>
            </a:r>
            <a:r>
              <a:rPr lang="en-US" dirty="0" err="1" smtClean="0"/>
              <a:t>Recursivity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Relevance -&gt; a New </a:t>
            </a:r>
            <a:r>
              <a:rPr lang="en-US" dirty="0" err="1" smtClean="0"/>
              <a:t>Impactfulness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334745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Evidence -&gt; a New Generality</a:t>
            </a:r>
          </a:p>
          <a:p>
            <a:r>
              <a:rPr lang="en-US" dirty="0" smtClean="0"/>
              <a:t>The crisis of metonymy as the fundamental structure of cultural criticism</a:t>
            </a:r>
          </a:p>
          <a:p>
            <a:r>
              <a:rPr lang="en-US" dirty="0" smtClean="0"/>
              <a:t>The power of the local insight</a:t>
            </a:r>
          </a:p>
          <a:p>
            <a:r>
              <a:rPr lang="en-US" dirty="0" smtClean="0"/>
              <a:t>Challenge: </a:t>
            </a:r>
          </a:p>
          <a:p>
            <a:pPr lvl="1"/>
            <a:r>
              <a:rPr lang="en-US" dirty="0" smtClean="0"/>
              <a:t>To focus on “the representativeness”</a:t>
            </a:r>
          </a:p>
          <a:p>
            <a:pPr lvl="1"/>
            <a:r>
              <a:rPr lang="en-US" dirty="0" smtClean="0"/>
              <a:t>To be self-conscious about being implicated in the knowledge being created</a:t>
            </a:r>
          </a:p>
          <a:p>
            <a:r>
              <a:rPr lang="en-US" dirty="0" smtClean="0"/>
              <a:t>Values the </a:t>
            </a:r>
            <a:r>
              <a:rPr lang="en-US" dirty="0" err="1" smtClean="0"/>
              <a:t>curation</a:t>
            </a:r>
            <a:r>
              <a:rPr lang="en-US" dirty="0" smtClean="0"/>
              <a:t> of rather than the quantity of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57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Theory -&gt; a New Explicitness</a:t>
            </a:r>
          </a:p>
          <a:p>
            <a:r>
              <a:rPr lang="en-US" dirty="0" smtClean="0"/>
              <a:t>Complexity is not inherent to the object but is emergent through the aggregation of lower-level phenomena</a:t>
            </a:r>
          </a:p>
          <a:p>
            <a:r>
              <a:rPr lang="en-US" dirty="0" smtClean="0"/>
              <a:t>We see what does and does not fit into a theory (explanation or prediction)</a:t>
            </a:r>
          </a:p>
          <a:p>
            <a:r>
              <a:rPr lang="en-US" dirty="0" smtClean="0"/>
              <a:t>Lays bare as much as possible of the intellectual practices used to arrive at an argument about culture</a:t>
            </a:r>
          </a:p>
          <a:p>
            <a:r>
              <a:rPr lang="en-US" dirty="0" smtClean="0"/>
              <a:t>Architectonic rather than agonistic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57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Gaps in the study of culture by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Self-reflexivity -&gt; a New </a:t>
            </a:r>
            <a:r>
              <a:rPr lang="en-US" dirty="0" err="1" smtClean="0"/>
              <a:t>Recursivity</a:t>
            </a:r>
            <a:endParaRPr lang="en-US" dirty="0" smtClean="0"/>
          </a:p>
          <a:p>
            <a:r>
              <a:rPr lang="en-US" dirty="0" smtClean="0"/>
              <a:t>Marks out more clearly the contingencies of knowledge, circumscribes the space of knowledge</a:t>
            </a:r>
          </a:p>
          <a:p>
            <a:r>
              <a:rPr lang="en-US" dirty="0" smtClean="0"/>
              <a:t>Considering methods as models leads us to arguments that reflect the contingencies of representativeness</a:t>
            </a:r>
          </a:p>
          <a:p>
            <a:r>
              <a:rPr lang="en-US" dirty="0" smtClean="0"/>
              <a:t>Part of the process through which culture is generated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1903" y="6179605"/>
            <a:ext cx="89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Piper, Andrew. “There will be Numbers.” Journal of Cultural Analytics 1, no. 1 (May 23, 2016). </a:t>
            </a:r>
          </a:p>
        </p:txBody>
      </p:sp>
    </p:spTree>
    <p:extLst>
      <p:ext uri="{BB962C8B-B14F-4D97-AF65-F5344CB8AC3E}">
        <p14:creationId xmlns:p14="http://schemas.microsoft.com/office/powerpoint/2010/main" val="57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1004</Words>
  <Application>Microsoft Office PowerPoint</Application>
  <PresentationFormat>On-screen Show (4:3)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Programming for Cultural Data Analysis</vt:lpstr>
      <vt:lpstr>What is Cultural Analytics</vt:lpstr>
      <vt:lpstr>On cultural studies</vt:lpstr>
      <vt:lpstr>On cultural studies</vt:lpstr>
      <vt:lpstr>On computation</vt:lpstr>
      <vt:lpstr>Gaps in the study of culture by computation</vt:lpstr>
      <vt:lpstr>Gaps in the study of culture by computation</vt:lpstr>
      <vt:lpstr>Gaps in the study of culture by computation</vt:lpstr>
      <vt:lpstr>Gaps in the study of culture by computation</vt:lpstr>
      <vt:lpstr>Gaps in the study of culture by computation</vt:lpstr>
      <vt:lpstr>Cultural Data Analysis</vt:lpstr>
      <vt:lpstr>Cultural Data Analysis</vt:lpstr>
      <vt:lpstr>Hardware/Software Stack</vt:lpstr>
      <vt:lpstr>Linux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Operating System (OS) in Context</dc:title>
  <dc:creator>Tanya Clement</dc:creator>
  <cp:lastModifiedBy>Stephen McLaughlin</cp:lastModifiedBy>
  <cp:revision>26</cp:revision>
  <dcterms:created xsi:type="dcterms:W3CDTF">2017-09-15T20:48:12Z</dcterms:created>
  <dcterms:modified xsi:type="dcterms:W3CDTF">2018-01-25T17:32:14Z</dcterms:modified>
</cp:coreProperties>
</file>