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Cabi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3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26720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38046" y="1969442"/>
            <a:ext cx="9269909" cy="383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12"/>
              </a:lnSpc>
            </a:pPr>
            <a:r>
              <a:rPr lang="en-US" sz="787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Typing Test Website: Built with React.js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38046" y="6161335"/>
            <a:ext cx="9269909" cy="2080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Welcome to the Typing Test website, a user-friendly platform designed to improve typing skills and track progress. This website utilizes React.js and various hooks to enhance functionality and create a seamless user experience.</a:t>
            </a:r>
          </a:p>
        </p:txBody>
      </p:sp>
      <p:sp>
        <p:nvSpPr>
          <p:cNvPr id="8" name="Freeform 8"/>
          <p:cNvSpPr/>
          <p:nvPr/>
        </p:nvSpPr>
        <p:spPr>
          <a:xfrm>
            <a:off x="13560489" y="0"/>
            <a:ext cx="4743061" cy="1065245"/>
          </a:xfrm>
          <a:custGeom>
            <a:avLst/>
            <a:gdLst/>
            <a:ahLst/>
            <a:cxnLst/>
            <a:rect l="l" t="t" r="r" b="b"/>
            <a:pathLst>
              <a:path w="4743061" h="1065245">
                <a:moveTo>
                  <a:pt x="0" y="0"/>
                </a:moveTo>
                <a:lnTo>
                  <a:pt x="4743061" y="0"/>
                </a:lnTo>
                <a:lnTo>
                  <a:pt x="4743061" y="1065245"/>
                </a:lnTo>
                <a:lnTo>
                  <a:pt x="0" y="1065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754" t="-25587" b="-2643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210866" y="2038499"/>
            <a:ext cx="15866120" cy="187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4"/>
              </a:lnSpc>
            </a:pPr>
            <a:r>
              <a:rPr lang="en-US" sz="568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Leveraging React.js for a Seamless User Experience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0866" y="4644032"/>
            <a:ext cx="6896249" cy="49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Component-based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0866" y="5339804"/>
            <a:ext cx="7556599" cy="257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React.js promotes a component-based architecture, enabling developers to break down complex user interfaces into reusable and manageable components. This modularity enhances code organization and maintainability.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29762" y="4644032"/>
            <a:ext cx="3630662" cy="49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Virtual DOM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29762" y="5339804"/>
            <a:ext cx="7556599" cy="257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React.js utilizes a virtual DOM, which is a lightweight representation of the actual DOM. By comparing the virtual DOM with the actual DOM, React.js identifies only the necessary changes, resulting in optimized updates and improved performance.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544939" y="0"/>
            <a:ext cx="4743061" cy="1065245"/>
          </a:xfrm>
          <a:custGeom>
            <a:avLst/>
            <a:gdLst/>
            <a:ahLst/>
            <a:cxnLst/>
            <a:rect l="l" t="t" r="r" b="b"/>
            <a:pathLst>
              <a:path w="4743061" h="1065245">
                <a:moveTo>
                  <a:pt x="0" y="0"/>
                </a:moveTo>
                <a:lnTo>
                  <a:pt x="4743061" y="0"/>
                </a:lnTo>
                <a:lnTo>
                  <a:pt x="4743061" y="1065245"/>
                </a:lnTo>
                <a:lnTo>
                  <a:pt x="0" y="1065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754" t="-25587" b="-2643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07269" y="972741"/>
            <a:ext cx="9415462" cy="3433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31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Implementing the useRef Hook for Tracking Typing Progress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07269" y="5161210"/>
            <a:ext cx="647551" cy="647551"/>
            <a:chOff x="0" y="0"/>
            <a:chExt cx="863402" cy="863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63346" cy="863346"/>
            </a:xfrm>
            <a:custGeom>
              <a:avLst/>
              <a:gdLst/>
              <a:ahLst/>
              <a:cxnLst/>
              <a:rect l="l" t="t" r="r" b="b"/>
              <a:pathLst>
                <a:path w="863346" h="863346">
                  <a:moveTo>
                    <a:pt x="0" y="57531"/>
                  </a:moveTo>
                  <a:cubicBezTo>
                    <a:pt x="0" y="25781"/>
                    <a:pt x="25781" y="0"/>
                    <a:pt x="57531" y="0"/>
                  </a:cubicBezTo>
                  <a:lnTo>
                    <a:pt x="805815" y="0"/>
                  </a:lnTo>
                  <a:cubicBezTo>
                    <a:pt x="837565" y="0"/>
                    <a:pt x="863346" y="25781"/>
                    <a:pt x="863346" y="57531"/>
                  </a:cubicBezTo>
                  <a:lnTo>
                    <a:pt x="863346" y="805815"/>
                  </a:lnTo>
                  <a:cubicBezTo>
                    <a:pt x="863346" y="837565"/>
                    <a:pt x="837565" y="863346"/>
                    <a:pt x="805815" y="863346"/>
                  </a:cubicBezTo>
                  <a:lnTo>
                    <a:pt x="57531" y="863346"/>
                  </a:lnTo>
                  <a:cubicBezTo>
                    <a:pt x="25781" y="863346"/>
                    <a:pt x="0" y="837692"/>
                    <a:pt x="0" y="805815"/>
                  </a:cubicBezTo>
                  <a:close/>
                </a:path>
              </a:pathLst>
            </a:custGeom>
            <a:solidFill>
              <a:srgbClr val="30475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235274" y="5319861"/>
            <a:ext cx="191393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42505" y="5123110"/>
            <a:ext cx="4230738" cy="461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Input Field Reference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42505" y="5661720"/>
            <a:ext cx="8480226" cy="147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The useRef hook allows developers to create a persistent reference to a DOM element, enabling us to track the user's typing progress by capturing the current value of the input field.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07269" y="7749779"/>
            <a:ext cx="647551" cy="647551"/>
            <a:chOff x="0" y="0"/>
            <a:chExt cx="863402" cy="86340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63346" cy="863346"/>
            </a:xfrm>
            <a:custGeom>
              <a:avLst/>
              <a:gdLst/>
              <a:ahLst/>
              <a:cxnLst/>
              <a:rect l="l" t="t" r="r" b="b"/>
              <a:pathLst>
                <a:path w="863346" h="863346">
                  <a:moveTo>
                    <a:pt x="0" y="57531"/>
                  </a:moveTo>
                  <a:cubicBezTo>
                    <a:pt x="0" y="25781"/>
                    <a:pt x="25781" y="0"/>
                    <a:pt x="57531" y="0"/>
                  </a:cubicBezTo>
                  <a:lnTo>
                    <a:pt x="805815" y="0"/>
                  </a:lnTo>
                  <a:cubicBezTo>
                    <a:pt x="837565" y="0"/>
                    <a:pt x="863346" y="25781"/>
                    <a:pt x="863346" y="57531"/>
                  </a:cubicBezTo>
                  <a:lnTo>
                    <a:pt x="863346" y="805815"/>
                  </a:lnTo>
                  <a:cubicBezTo>
                    <a:pt x="863346" y="837565"/>
                    <a:pt x="837565" y="863346"/>
                    <a:pt x="805815" y="863346"/>
                  </a:cubicBezTo>
                  <a:lnTo>
                    <a:pt x="57531" y="863346"/>
                  </a:lnTo>
                  <a:cubicBezTo>
                    <a:pt x="25781" y="863346"/>
                    <a:pt x="0" y="837692"/>
                    <a:pt x="0" y="805815"/>
                  </a:cubicBezTo>
                  <a:close/>
                </a:path>
              </a:pathLst>
            </a:custGeom>
            <a:solidFill>
              <a:srgbClr val="304755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170682" y="7908429"/>
            <a:ext cx="320576" cy="368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42505" y="7711679"/>
            <a:ext cx="3649712" cy="461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Tracking Progress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42505" y="8250288"/>
            <a:ext cx="8480226" cy="101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We can track the user's typing progress by continuously monitoring the value of the input field using the reference created by useRef.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560489" y="0"/>
            <a:ext cx="4743061" cy="1065245"/>
          </a:xfrm>
          <a:custGeom>
            <a:avLst/>
            <a:gdLst/>
            <a:ahLst/>
            <a:cxnLst/>
            <a:rect l="l" t="t" r="r" b="b"/>
            <a:pathLst>
              <a:path w="4743061" h="1065245">
                <a:moveTo>
                  <a:pt x="0" y="0"/>
                </a:moveTo>
                <a:lnTo>
                  <a:pt x="4743061" y="0"/>
                </a:lnTo>
                <a:lnTo>
                  <a:pt x="4743061" y="1065245"/>
                </a:lnTo>
                <a:lnTo>
                  <a:pt x="0" y="10652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754" t="-25587" b="-2643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80046" y="1549301"/>
            <a:ext cx="9269909" cy="187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4"/>
              </a:lnSpc>
            </a:pPr>
            <a:r>
              <a:rPr lang="en-US" sz="568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Utilizing the useEffect Hook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80046" y="3884414"/>
            <a:ext cx="9269909" cy="2243732"/>
            <a:chOff x="0" y="0"/>
            <a:chExt cx="12359878" cy="2991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59894" cy="2991612"/>
            </a:xfrm>
            <a:custGeom>
              <a:avLst/>
              <a:gdLst/>
              <a:ahLst/>
              <a:cxnLst/>
              <a:rect l="l" t="t" r="r" b="b"/>
              <a:pathLst>
                <a:path w="12359894" h="2991612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12298172" y="0"/>
                  </a:lnTo>
                  <a:cubicBezTo>
                    <a:pt x="12332208" y="0"/>
                    <a:pt x="12359894" y="27686"/>
                    <a:pt x="12359894" y="61722"/>
                  </a:cubicBezTo>
                  <a:lnTo>
                    <a:pt x="12359894" y="2929890"/>
                  </a:lnTo>
                  <a:cubicBezTo>
                    <a:pt x="12359894" y="2963926"/>
                    <a:pt x="12332208" y="2991612"/>
                    <a:pt x="12298172" y="2991612"/>
                  </a:cubicBezTo>
                  <a:lnTo>
                    <a:pt x="61722" y="2991612"/>
                  </a:lnTo>
                  <a:cubicBezTo>
                    <a:pt x="27686" y="2991612"/>
                    <a:pt x="0" y="2963926"/>
                    <a:pt x="0" y="2929890"/>
                  </a:cubicBezTo>
                  <a:close/>
                </a:path>
              </a:pathLst>
            </a:custGeom>
            <a:solidFill>
              <a:srgbClr val="304755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88566" y="4154835"/>
            <a:ext cx="4157811" cy="49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Subscription Setup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88566" y="4727227"/>
            <a:ext cx="8652868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We can use useEffect to subscribe to events or streams of data, updating the component's state accordingly.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80046" y="6436667"/>
            <a:ext cx="9269909" cy="2243732"/>
            <a:chOff x="0" y="0"/>
            <a:chExt cx="12359878" cy="29916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59894" cy="2991612"/>
            </a:xfrm>
            <a:custGeom>
              <a:avLst/>
              <a:gdLst/>
              <a:ahLst/>
              <a:cxnLst/>
              <a:rect l="l" t="t" r="r" b="b"/>
              <a:pathLst>
                <a:path w="12359894" h="2991612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12298172" y="0"/>
                  </a:lnTo>
                  <a:cubicBezTo>
                    <a:pt x="12332208" y="0"/>
                    <a:pt x="12359894" y="27686"/>
                    <a:pt x="12359894" y="61722"/>
                  </a:cubicBezTo>
                  <a:lnTo>
                    <a:pt x="12359894" y="2929890"/>
                  </a:lnTo>
                  <a:cubicBezTo>
                    <a:pt x="12359894" y="2963926"/>
                    <a:pt x="12332208" y="2991612"/>
                    <a:pt x="12298172" y="2991612"/>
                  </a:cubicBezTo>
                  <a:lnTo>
                    <a:pt x="61722" y="2991612"/>
                  </a:lnTo>
                  <a:cubicBezTo>
                    <a:pt x="27686" y="2991612"/>
                    <a:pt x="0" y="2963926"/>
                    <a:pt x="0" y="2929890"/>
                  </a:cubicBezTo>
                  <a:close/>
                </a:path>
              </a:pathLst>
            </a:custGeom>
            <a:solidFill>
              <a:srgbClr val="304755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388566" y="6707089"/>
            <a:ext cx="4049911" cy="49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DOM Manipulation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88566" y="7279481"/>
            <a:ext cx="8652868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useEffect allows us to make changes to the DOM directly, such as adding or removing elements or updating attributes.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3544939" y="0"/>
            <a:ext cx="4743061" cy="1065245"/>
          </a:xfrm>
          <a:custGeom>
            <a:avLst/>
            <a:gdLst/>
            <a:ahLst/>
            <a:cxnLst/>
            <a:rect l="l" t="t" r="r" b="b"/>
            <a:pathLst>
              <a:path w="4743061" h="1065245">
                <a:moveTo>
                  <a:pt x="0" y="0"/>
                </a:moveTo>
                <a:lnTo>
                  <a:pt x="4743061" y="0"/>
                </a:lnTo>
                <a:lnTo>
                  <a:pt x="4743061" y="1065245"/>
                </a:lnTo>
                <a:lnTo>
                  <a:pt x="0" y="10652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754" t="-25587" b="-2643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18288000" cy="3247281"/>
          </a:xfrm>
          <a:custGeom>
            <a:avLst/>
            <a:gdLst/>
            <a:ahLst/>
            <a:cxnLst/>
            <a:rect l="l" t="t" r="r" b="b"/>
            <a:pathLst>
              <a:path w="18288000" h="3247281">
                <a:moveTo>
                  <a:pt x="0" y="0"/>
                </a:moveTo>
                <a:lnTo>
                  <a:pt x="18288000" y="0"/>
                </a:lnTo>
                <a:lnTo>
                  <a:pt x="18288000" y="3247281"/>
                </a:lnTo>
                <a:lnTo>
                  <a:pt x="0" y="3247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" b="-1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0866" y="4182219"/>
            <a:ext cx="14654510" cy="811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1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Managing State with the useState Hook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06104" y="5378649"/>
            <a:ext cx="15875645" cy="3930402"/>
            <a:chOff x="0" y="0"/>
            <a:chExt cx="21167527" cy="52405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7598" cy="5240528"/>
            </a:xfrm>
            <a:custGeom>
              <a:avLst/>
              <a:gdLst/>
              <a:ahLst/>
              <a:cxnLst/>
              <a:rect l="l" t="t" r="r" b="b"/>
              <a:pathLst>
                <a:path w="21167598" h="5240528">
                  <a:moveTo>
                    <a:pt x="0" y="58293"/>
                  </a:moveTo>
                  <a:cubicBezTo>
                    <a:pt x="0" y="26035"/>
                    <a:pt x="26162" y="0"/>
                    <a:pt x="58420" y="0"/>
                  </a:cubicBezTo>
                  <a:lnTo>
                    <a:pt x="21109178" y="0"/>
                  </a:lnTo>
                  <a:lnTo>
                    <a:pt x="21109178" y="6350"/>
                  </a:lnTo>
                  <a:lnTo>
                    <a:pt x="21109178" y="0"/>
                  </a:lnTo>
                  <a:cubicBezTo>
                    <a:pt x="21141437" y="0"/>
                    <a:pt x="21167598" y="26035"/>
                    <a:pt x="21167598" y="58293"/>
                  </a:cubicBezTo>
                  <a:lnTo>
                    <a:pt x="21161248" y="58293"/>
                  </a:lnTo>
                  <a:lnTo>
                    <a:pt x="21167598" y="58293"/>
                  </a:lnTo>
                  <a:lnTo>
                    <a:pt x="21167598" y="5182235"/>
                  </a:lnTo>
                  <a:lnTo>
                    <a:pt x="21161248" y="5182235"/>
                  </a:lnTo>
                  <a:lnTo>
                    <a:pt x="21167598" y="5182235"/>
                  </a:lnTo>
                  <a:cubicBezTo>
                    <a:pt x="21167598" y="5214493"/>
                    <a:pt x="21141437" y="5240528"/>
                    <a:pt x="21109178" y="5240528"/>
                  </a:cubicBezTo>
                  <a:lnTo>
                    <a:pt x="21109178" y="5234178"/>
                  </a:lnTo>
                  <a:lnTo>
                    <a:pt x="21109178" y="5240528"/>
                  </a:lnTo>
                  <a:lnTo>
                    <a:pt x="58420" y="5240528"/>
                  </a:lnTo>
                  <a:lnTo>
                    <a:pt x="58420" y="5234178"/>
                  </a:lnTo>
                  <a:lnTo>
                    <a:pt x="58420" y="5240528"/>
                  </a:lnTo>
                  <a:cubicBezTo>
                    <a:pt x="26162" y="5240528"/>
                    <a:pt x="0" y="5214493"/>
                    <a:pt x="0" y="5182235"/>
                  </a:cubicBezTo>
                  <a:lnTo>
                    <a:pt x="0" y="58293"/>
                  </a:lnTo>
                  <a:lnTo>
                    <a:pt x="6350" y="58293"/>
                  </a:lnTo>
                  <a:lnTo>
                    <a:pt x="0" y="58293"/>
                  </a:lnTo>
                  <a:moveTo>
                    <a:pt x="12700" y="58293"/>
                  </a:moveTo>
                  <a:lnTo>
                    <a:pt x="12700" y="5182235"/>
                  </a:lnTo>
                  <a:lnTo>
                    <a:pt x="6350" y="5182235"/>
                  </a:lnTo>
                  <a:lnTo>
                    <a:pt x="12700" y="5182235"/>
                  </a:lnTo>
                  <a:cubicBezTo>
                    <a:pt x="12700" y="5207381"/>
                    <a:pt x="33147" y="5227828"/>
                    <a:pt x="58420" y="5227828"/>
                  </a:cubicBezTo>
                  <a:lnTo>
                    <a:pt x="21109178" y="5227828"/>
                  </a:lnTo>
                  <a:cubicBezTo>
                    <a:pt x="21134451" y="5227828"/>
                    <a:pt x="21154898" y="5207381"/>
                    <a:pt x="21154898" y="5182235"/>
                  </a:cubicBezTo>
                  <a:lnTo>
                    <a:pt x="21154898" y="58293"/>
                  </a:lnTo>
                  <a:cubicBezTo>
                    <a:pt x="21154898" y="33147"/>
                    <a:pt x="21134451" y="12700"/>
                    <a:pt x="21109178" y="12700"/>
                  </a:cubicBezTo>
                  <a:lnTo>
                    <a:pt x="58420" y="12700"/>
                  </a:lnTo>
                  <a:lnTo>
                    <a:pt x="58420" y="6350"/>
                  </a:lnTo>
                  <a:lnTo>
                    <a:pt x="58420" y="12700"/>
                  </a:lnTo>
                  <a:cubicBezTo>
                    <a:pt x="33147" y="12700"/>
                    <a:pt x="12700" y="33147"/>
                    <a:pt x="12700" y="58293"/>
                  </a:cubicBez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20390" y="5392936"/>
            <a:ext cx="15847070" cy="1162050"/>
            <a:chOff x="0" y="0"/>
            <a:chExt cx="21129427" cy="1549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129371" cy="1549400"/>
            </a:xfrm>
            <a:custGeom>
              <a:avLst/>
              <a:gdLst/>
              <a:ahLst/>
              <a:cxnLst/>
              <a:rect l="l" t="t" r="r" b="b"/>
              <a:pathLst>
                <a:path w="21129371" h="1549400">
                  <a:moveTo>
                    <a:pt x="0" y="0"/>
                  </a:moveTo>
                  <a:lnTo>
                    <a:pt x="21129371" y="0"/>
                  </a:lnTo>
                  <a:lnTo>
                    <a:pt x="21129371" y="1549400"/>
                  </a:lnTo>
                  <a:lnTo>
                    <a:pt x="0" y="1549400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480245" y="5472559"/>
            <a:ext cx="7399287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State Initialization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08467" y="5472559"/>
            <a:ext cx="7399287" cy="91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useState takes an initial value and returns an array containing the current state and a function to update the state.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20390" y="6554986"/>
            <a:ext cx="15847070" cy="1162050"/>
            <a:chOff x="0" y="0"/>
            <a:chExt cx="21129427" cy="1549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129371" cy="1549400"/>
            </a:xfrm>
            <a:custGeom>
              <a:avLst/>
              <a:gdLst/>
              <a:ahLst/>
              <a:cxnLst/>
              <a:rect l="l" t="t" r="r" b="b"/>
              <a:pathLst>
                <a:path w="21129371" h="1549400">
                  <a:moveTo>
                    <a:pt x="0" y="0"/>
                  </a:moveTo>
                  <a:lnTo>
                    <a:pt x="21129371" y="0"/>
                  </a:lnTo>
                  <a:lnTo>
                    <a:pt x="21129371" y="1549400"/>
                  </a:lnTo>
                  <a:lnTo>
                    <a:pt x="0" y="1549400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480245" y="6634609"/>
            <a:ext cx="7399287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State Updates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08467" y="6634609"/>
            <a:ext cx="7399287" cy="91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The update function provided by useState can be used to modify the component's state, triggering re-renders when necessary.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20390" y="7717036"/>
            <a:ext cx="15847070" cy="1577728"/>
            <a:chOff x="0" y="0"/>
            <a:chExt cx="21129427" cy="210363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129371" cy="2103628"/>
            </a:xfrm>
            <a:custGeom>
              <a:avLst/>
              <a:gdLst/>
              <a:ahLst/>
              <a:cxnLst/>
              <a:rect l="l" t="t" r="r" b="b"/>
              <a:pathLst>
                <a:path w="21129371" h="2103628">
                  <a:moveTo>
                    <a:pt x="0" y="0"/>
                  </a:moveTo>
                  <a:lnTo>
                    <a:pt x="21129371" y="0"/>
                  </a:lnTo>
                  <a:lnTo>
                    <a:pt x="21129371" y="2103628"/>
                  </a:lnTo>
                  <a:lnTo>
                    <a:pt x="0" y="2103628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480245" y="7796659"/>
            <a:ext cx="7399287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State Management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408467" y="7796659"/>
            <a:ext cx="7399287" cy="133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useState allows us to manage the state of a component effectively, ensuring that changes are propagated throughout the component tree.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544939" y="0"/>
            <a:ext cx="4743061" cy="1065245"/>
          </a:xfrm>
          <a:custGeom>
            <a:avLst/>
            <a:gdLst/>
            <a:ahLst/>
            <a:cxnLst/>
            <a:rect l="l" t="t" r="r" b="b"/>
            <a:pathLst>
              <a:path w="4743061" h="1065245">
                <a:moveTo>
                  <a:pt x="0" y="0"/>
                </a:moveTo>
                <a:lnTo>
                  <a:pt x="4743061" y="0"/>
                </a:lnTo>
                <a:lnTo>
                  <a:pt x="4743061" y="1065245"/>
                </a:lnTo>
                <a:lnTo>
                  <a:pt x="0" y="1065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754" t="-25587" b="-2643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80046" y="1024830"/>
            <a:ext cx="9269909" cy="277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4"/>
              </a:lnSpc>
            </a:pPr>
            <a:r>
              <a:rPr lang="en-US" sz="568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Providing Accurate Typing Speed and Accuracy Metrics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1080046" y="4267497"/>
            <a:ext cx="1543050" cy="2468761"/>
          </a:xfrm>
          <a:custGeom>
            <a:avLst/>
            <a:gdLst/>
            <a:ahLst/>
            <a:cxnLst/>
            <a:rect l="l" t="t" r="r" b="b"/>
            <a:pathLst>
              <a:path w="1543050" h="2468761">
                <a:moveTo>
                  <a:pt x="0" y="0"/>
                </a:moveTo>
                <a:lnTo>
                  <a:pt x="1543050" y="0"/>
                </a:lnTo>
                <a:lnTo>
                  <a:pt x="1543050" y="2468762"/>
                </a:lnTo>
                <a:lnTo>
                  <a:pt x="0" y="24687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6" r="-3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085951" y="4537919"/>
            <a:ext cx="3630662" cy="49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Speed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5951" y="5110311"/>
            <a:ext cx="7264004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Typing speed is calculated by measuring the time taken to type a certain number of words.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1080046" y="6736259"/>
            <a:ext cx="1543050" cy="2468761"/>
          </a:xfrm>
          <a:custGeom>
            <a:avLst/>
            <a:gdLst/>
            <a:ahLst/>
            <a:cxnLst/>
            <a:rect l="l" t="t" r="r" b="b"/>
            <a:pathLst>
              <a:path w="1543050" h="2468761">
                <a:moveTo>
                  <a:pt x="0" y="0"/>
                </a:moveTo>
                <a:lnTo>
                  <a:pt x="1543050" y="0"/>
                </a:lnTo>
                <a:lnTo>
                  <a:pt x="1543050" y="2468761"/>
                </a:lnTo>
                <a:lnTo>
                  <a:pt x="0" y="246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6" r="-36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085951" y="7006679"/>
            <a:ext cx="3630662" cy="49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CAD6DE"/>
                </a:solidFill>
                <a:latin typeface="Arimo"/>
                <a:ea typeface="Arimo"/>
                <a:cs typeface="Arimo"/>
                <a:sym typeface="Arimo"/>
              </a:rPr>
              <a:t>Accuracy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85951" y="7579072"/>
            <a:ext cx="7264004" cy="109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CAD6DE"/>
                </a:solidFill>
                <a:latin typeface="Cabin"/>
                <a:ea typeface="Cabin"/>
                <a:cs typeface="Cabin"/>
                <a:sym typeface="Cabin"/>
              </a:rPr>
              <a:t>Accuracy is determined by comparing the user's typed text with the correct text, highlighting any errors.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544939" y="0"/>
            <a:ext cx="4743061" cy="1065245"/>
          </a:xfrm>
          <a:custGeom>
            <a:avLst/>
            <a:gdLst/>
            <a:ahLst/>
            <a:cxnLst/>
            <a:rect l="l" t="t" r="r" b="b"/>
            <a:pathLst>
              <a:path w="4743061" h="1065245">
                <a:moveTo>
                  <a:pt x="0" y="0"/>
                </a:moveTo>
                <a:lnTo>
                  <a:pt x="4743061" y="0"/>
                </a:lnTo>
                <a:lnTo>
                  <a:pt x="4743061" y="1065245"/>
                </a:lnTo>
                <a:lnTo>
                  <a:pt x="0" y="10652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4754" t="-25587" b="-2643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283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086600" y="4305300"/>
            <a:ext cx="4791827" cy="96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4"/>
              </a:lnSpc>
            </a:pPr>
            <a:r>
              <a:rPr lang="en-US" sz="5687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Thank You!</a:t>
            </a:r>
          </a:p>
        </p:txBody>
      </p:sp>
      <p:sp>
        <p:nvSpPr>
          <p:cNvPr id="6" name="Freeform 6"/>
          <p:cNvSpPr/>
          <p:nvPr/>
        </p:nvSpPr>
        <p:spPr>
          <a:xfrm>
            <a:off x="13544939" y="0"/>
            <a:ext cx="4743061" cy="1065245"/>
          </a:xfrm>
          <a:custGeom>
            <a:avLst/>
            <a:gdLst/>
            <a:ahLst/>
            <a:cxnLst/>
            <a:rect l="l" t="t" r="r" b="b"/>
            <a:pathLst>
              <a:path w="4743061" h="1065245">
                <a:moveTo>
                  <a:pt x="0" y="0"/>
                </a:moveTo>
                <a:lnTo>
                  <a:pt x="4743061" y="0"/>
                </a:lnTo>
                <a:lnTo>
                  <a:pt x="4743061" y="1065245"/>
                </a:lnTo>
                <a:lnTo>
                  <a:pt x="0" y="1065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754" t="-25587" b="-2643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397</Words>
  <Application>Microsoft Office PowerPoint</Application>
  <PresentationFormat>Custom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Cabin</vt:lpstr>
      <vt:lpstr>Arial</vt:lpstr>
      <vt:lpstr>Calibri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Typing-Test-Website-Built-with-Reactjs.pptx</dc:title>
  <cp:lastModifiedBy>Parth Dhamejani</cp:lastModifiedBy>
  <cp:revision>2</cp:revision>
  <dcterms:created xsi:type="dcterms:W3CDTF">2006-08-16T00:00:00Z</dcterms:created>
  <dcterms:modified xsi:type="dcterms:W3CDTF">2024-09-21T08:15:39Z</dcterms:modified>
  <dc:identifier>DAGRXip6x1s</dc:identifier>
</cp:coreProperties>
</file>