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5D703-B5DE-7149-B2C1-EE6C86FBA698}" v="3" dt="2025-03-25T13:07:3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948-8540-EFCB-4739-3398BE08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D46EA-8746-E3C9-C578-975BE48F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768E-51DC-3E71-209F-B07F5014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9CBC-33FA-0965-B649-0C39B30D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1A65-862D-7E92-8BAD-0E9BD02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D2B-817E-E8A1-B67E-9784C854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BEBDC-C724-B684-2850-6EA5118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7C8D-395C-BB27-DB73-B6CECB5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EACB-2680-C872-6456-EFF048B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483E-CD50-37D2-9DCA-D51E60E3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8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4BE40-742C-0C5C-E31B-EB455EEA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B0B2C-2F7D-BDC6-CA19-A9B4A947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1682-EAAF-3E99-021C-4B771B9B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B7E-4066-22CF-F196-D8EC532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8120-D9F3-FE60-9040-B17D7451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A771-2B87-4297-4177-C8D11D9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5C8A-D253-6B73-8F8B-9D67323C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4E66-16B0-E612-4759-F699F649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BC4F-89DF-C64D-DCBB-D229D57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32AA-9968-014C-C898-F185C7E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307-A3B6-2792-A9E6-435BB57C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2649-CA11-DC1A-578B-A7844675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CE5B-0815-3554-8FF0-3A36EE56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18DD-292B-88A4-BD4C-7A96453E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4376-3899-1416-E2C7-E5B673ED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A20F-1068-F7A2-DDE3-F685522C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262C-22CD-F4B3-66AD-5B487102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05F63-9F1F-4ADC-10B7-A26A5590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9967-00C1-15D1-CF4C-1B3D7C0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1457-F96C-02A2-FB34-B4F18606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E646-2906-0500-B085-60BAA7C2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AC98-24EB-8070-4CA8-A93CC522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953B-8777-0160-9B36-AF7CE49C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6605C-7C04-46CE-66A8-1DED9D22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8C601-2664-AB43-3313-D11F9547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A2973-61CF-67BF-8332-5A7AC4EA5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EE77D-E6D8-B857-FA2E-E4EE6A00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A3465-F4B2-8A7C-20E7-2F1AF465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6D364-9D52-D958-C425-A50DEDC5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0B9A-4465-C608-C559-26AA80E3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CB140-928A-A875-74FE-195A5F36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6142F-D5E0-DAF8-F9B2-F30CBCCD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0D86A-41FB-3F94-2D65-ED83B51E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7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866F6-9B41-D3EB-8D59-991BA450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AA45-5C4A-6D62-67BC-7BC46429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A17C-0DE4-2ED7-2AA0-1311F976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0675-8372-F6EC-0A76-0658034E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2685-165C-D19A-F4C6-C9454597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3E67-DBFC-EAC8-3067-AAD23D12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8527-4C8C-691D-914C-F07ECF39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A2AA8-F1ED-88A4-316A-86A983BE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E85C-B4C6-4926-52AD-B44C71B2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58B6-0F98-1F3F-C08D-C835B126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8FFF7-87F5-430F-169B-25FFE126B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E4592-0E23-5243-DD60-F17019E0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0A856-9679-7B45-5D07-215D0D40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852F5-278B-6E3D-9177-CEAD98CA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C9447-4E25-E698-4868-F625805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9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C394C-2637-0BA1-C2AB-97C5A010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B605-19DB-7B69-85F4-35B26155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BB6A-591B-324E-5995-B6D21443A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9336E-8B3E-7E42-9D9A-063C7B2CB14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395-A985-C3DF-8D33-C5A96396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F98-B790-358A-B6CA-EE32A7A8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63958-7B16-6447-88DE-F1828CCB7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9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B5DD-DB7B-F8CD-3201-03A1393BA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Power analyses for refining experimental design and reducing animals in experimental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377C-1350-077B-F691-7A73C7C84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Paul Johnson</a:t>
            </a:r>
          </a:p>
        </p:txBody>
      </p:sp>
    </p:spTree>
    <p:extLst>
      <p:ext uri="{BB962C8B-B14F-4D97-AF65-F5344CB8AC3E}">
        <p14:creationId xmlns:p14="http://schemas.microsoft.com/office/powerpoint/2010/main" val="4980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9DFE-0B29-1D5D-C25A-7028330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I’ll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1D5E-1D89-5CC4-979A-7ADB61FC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simulations for </a:t>
            </a:r>
            <a:r>
              <a:rPr lang="en-GB"/>
              <a:t>power analysis</a:t>
            </a:r>
          </a:p>
          <a:p>
            <a:r>
              <a:rPr lang="en-GB" dirty="0"/>
              <a:t>Exploring the effect on power of</a:t>
            </a:r>
          </a:p>
          <a:p>
            <a:pPr lvl="1"/>
            <a:r>
              <a:rPr lang="en-GB" dirty="0"/>
              <a:t>Getting the analysis wrong</a:t>
            </a:r>
          </a:p>
          <a:p>
            <a:pPr lvl="1"/>
            <a:r>
              <a:rPr lang="en-GB" dirty="0"/>
              <a:t>Using more animals vs more replicates per animal </a:t>
            </a:r>
          </a:p>
        </p:txBody>
      </p:sp>
    </p:spTree>
    <p:extLst>
      <p:ext uri="{BB962C8B-B14F-4D97-AF65-F5344CB8AC3E}">
        <p14:creationId xmlns:p14="http://schemas.microsoft.com/office/powerpoint/2010/main" val="246770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214B-4BD1-A4AA-05F3-DAB3E8C4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BD17-2D65-99A6-557D-94A74EC8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ECD8A-D849-7F5B-BB60-419D7445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27899"/>
            <a:ext cx="10635641" cy="5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D349-CBC2-2195-80CF-48712E7E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511-33EF-A54F-B56A-6E127113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02049-0A94-BA3E-C552-6BC925E1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2" y="-4059"/>
            <a:ext cx="10807744" cy="686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 analyses for refining experimental design and reducing animals in experimental research</vt:lpstr>
      <vt:lpstr>What I’ll talk about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Johnson</dc:creator>
  <cp:lastModifiedBy>Paul Johnson</cp:lastModifiedBy>
  <cp:revision>1</cp:revision>
  <dcterms:created xsi:type="dcterms:W3CDTF">2025-03-25T11:24:45Z</dcterms:created>
  <dcterms:modified xsi:type="dcterms:W3CDTF">2025-03-25T13:08:11Z</dcterms:modified>
</cp:coreProperties>
</file>