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10972800" cy="64008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Modernizing pytmc template: Legacy to FB_MotionStage &amp; StreamDevice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Template: Legacy EthercatMC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058400" cy="4572000"/>
          </a:xfrm>
          <a:prstGeom prst="rect">
            <a:avLst/>
          </a:prstGeom>
          <a:solidFill>
            <a:srgbClr val="FFFFDC"/>
          </a:solidFill>
        </p:spPr>
        <p:txBody>
          <a:bodyPr wrap="square">
            <a:spAutoFit/>
          </a:bodyPr>
          <a:lstStyle/>
          <a:p/>
          <a:p>
            <a:pPr>
              <a:defRPr sz="1100">
                <a:latin typeface="Consolas"/>
              </a:defRPr>
            </a:pPr>
            <a:r>
              <a:t>{% if legacy_motors %}</a:t>
            </a:r>
            <a:br/>
            <a:r>
              <a:t>EthercatMCCreateController("$(MOTOR_PORT)", "$(ASYN_PORT)", "$(NUMAXES)", ...)</a:t>
            </a:r>
            <a:br/>
            <a:r>
              <a:t>{% for motor in legacy_motors %}</a:t>
            </a:r>
            <a:br/>
            <a:r>
              <a:t>    # Macros for axis</a:t>
            </a:r>
            <a:br/>
            <a:r>
              <a:t>    EthercatMCCreateAxis("$(MOTOR_PORT)", "$(AXIS_NO)", ...)</a:t>
            </a:r>
            <a:br/>
            <a:r>
              <a:t>    dbLoadRecords("EthercatMC.template", ...)</a:t>
            </a:r>
            <a:br/>
            <a:r>
              <a:t>    ...</a:t>
            </a:r>
            <a:br/>
            <a:r>
              <a:t>{% endfor %}</a:t>
            </a:r>
            <a:br/>
            <a:r>
              <a:t>{% endif %}</a:t>
            </a:r>
            <a:b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Template: Modern FB_MotionStage with StreamDevice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Each FB axis loads motor.db with axis macros. No legacy EthercatMC code executes.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Template: Modern FB_MotionStage with StreamDevice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058400" cy="4572000"/>
          </a:xfrm>
          <a:prstGeom prst="rect">
            <a:avLst/>
          </a:prstGeom>
          <a:solidFill>
            <a:srgbClr val="E0F7FA"/>
          </a:solidFill>
        </p:spPr>
        <p:txBody>
          <a:bodyPr wrap="square">
            <a:spAutoFit/>
          </a:bodyPr>
          <a:lstStyle/>
          <a:p/>
          <a:p>
            <a:pPr>
              <a:defRPr sz="1100">
                <a:latin typeface="Consolas"/>
              </a:defRPr>
            </a:pPr>
            <a:r>
              <a:t>{% for motor in fb_motors %}</a:t>
            </a:r>
            <a:br/>
            <a:r>
              <a:t>    epicsEnvSet("MOTOR_NAME", "{{motor|epics_suffix}}")</a:t>
            </a:r>
            <a:br/>
            <a:r>
              <a:t>    dbLoadRecords("motor.db", "PORT=$(ASYN_PORT), ADSPORT=$(AMS_PORT), ADSPATH=$(MOTOR_ADS_PATH), PREFIX=$(MOTOR_PREFIX), M=$(MOTOR_NAME)")</a:t>
            </a:r>
            <a:br/>
            <a:r>
              <a:t>{% endfor %}</a:t>
            </a:r>
            <a:b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StreamDevice and Bulk Command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Records in motor.db loaded per axis with axis-specific macros</a:t>
            </a:r>
          </a:p>
          <a:p>
            <a:pPr/>
            <a:r>
              <a:t>Command/status (and StreamDevice trigger) records are auto-generated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StreamDevice Command Example (motor.db)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058400" cy="4572000"/>
          </a:xfrm>
          <a:prstGeom prst="rect">
            <a:avLst/>
          </a:prstGeom>
          <a:solidFill>
            <a:srgbClr val="E7F5E9"/>
          </a:solidFill>
        </p:spPr>
        <p:txBody>
          <a:bodyPr wrap="square">
            <a:spAutoFit/>
          </a:bodyPr>
          <a:lstStyle/>
          <a:p/>
          <a:p>
            <a:pPr>
              <a:defRPr sz="1100">
                <a:latin typeface="Consolas"/>
              </a:defRPr>
            </a:pPr>
            <a:r>
              <a:t>record(bo, "$(PREFIX):$(M):MOVE_CMD")</a:t>
            </a:r>
            <a:br/>
            <a:r>
              <a:t>{</a:t>
            </a:r>
            <a:br/>
            <a:r>
              <a:t>    field(DESC, "Trigger axis move batch via StreamDevice")</a:t>
            </a:r>
            <a:br/>
            <a:r>
              <a:t>    field(DTYP, "stream")</a:t>
            </a:r>
            <a:br/>
            <a:r>
              <a:t>    field(OUT, "@motor.proto move_cmd($(ADSPORT),$(ADSPATH),$(PREFIX),$(M)) $(PORT)")</a:t>
            </a:r>
            <a:br/>
            <a:r>
              <a:t>}</a:t>
            </a:r>
            <a:b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 Logic: Family Selection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Ensures only one family block is active per IOC</a:t>
            </a:r>
          </a:p>
          <a:p>
            <a:pPr/>
            <a:r>
              <a:t>All per-axis macros available regardless of type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Workflow and dbLoadRecords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058400" cy="4572000"/>
          </a:xfrm>
          <a:prstGeom prst="rect">
            <a:avLst/>
          </a:prstGeom>
          <a:solidFill>
            <a:srgbClr val="FFF2E7"/>
          </a:solidFill>
        </p:spPr>
        <p:txBody>
          <a:bodyPr wrap="square">
            <a:spAutoFit/>
          </a:bodyPr>
          <a:lstStyle/>
          <a:p/>
          <a:p>
            <a:pPr>
              <a:defRPr sz="1100">
                <a:latin typeface="Consolas"/>
              </a:defRPr>
            </a:pPr>
            <a:r>
              <a:t># ASYN/trace config always set once</a:t>
            </a:r>
            <a:br/>
            <a:r>
              <a:t>{% if motors %}</a:t>
            </a:r>
            <a:br/>
            <a:r>
              <a:t>    ... macros ...</a:t>
            </a:r>
            <a:br/>
            <a:r>
              <a:t>{% endif %}</a:t>
            </a:r>
            <a:br/>
            <a:r>
              <a:t># Only one family block runs per IOC</a:t>
            </a:r>
            <a:br/>
            <a:r>
              <a:t>dbLoadRecords("motor.db", ...)  # for FB</a:t>
            </a:r>
            <a:br/>
            <a:r>
              <a:t>EthercatMCCreateController(...) # for legacy</a:t>
            </a:r>
            <a:b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 pytmc Template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pytmc_motor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828800"/>
            <a:ext cx="7315200" cy="435707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&amp; 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Clean, robust template for EthercatMC or FB_MotionStage motors</a:t>
            </a:r>
          </a:p>
          <a:p>
            <a:pPr/>
            <a:r>
              <a:t>All macros and records auto-configured per axis</a:t>
            </a:r>
          </a:p>
          <a:p>
            <a:pPr/>
            <a:r>
              <a:t>StreamDevice and command/status records handled with correct macros</a:t>
            </a:r>
          </a:p>
          <a:p>
            <a:pPr/>
            <a:r>
              <a:t>Ready for large-scale facility automation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Modernizing pytmc template for Next-Generation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From legacy ST_MotionStage/EthercatMC to FB_MotionStage/StreamDevice patterns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 for 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Beckhoff Baustein trend: axes as FB_MotionStage</a:t>
            </a:r>
          </a:p>
          <a:p>
            <a:pPr/>
            <a:r>
              <a:t>Need flexible StreamDevice control and per-axis macros</a:t>
            </a:r>
          </a:p>
          <a:p>
            <a:pPr/>
            <a:r>
              <a:t>Clear migration/separation, robust autosave/archiver/OPI handling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Legacy vs. Modern IOC Motor Support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Legacy: Only EthercatMC (asyn/ai/bo...); Modern: StreamDevice, per-axis macros</a:t>
            </a:r>
          </a:p>
          <a:p>
            <a:pPr/>
            <a:r>
              <a:t>Legacy: EthercatMC.template etc.; Modern: motor.db + macro expansion</a:t>
            </a:r>
          </a:p>
          <a:p>
            <a:pPr/>
            <a:r>
              <a:t>Legacy: Limited macros, mostly global; Modern: Fully macroized, per axis</a:t>
            </a:r>
          </a:p>
          <a:p>
            <a:pPr/>
            <a:r>
              <a:t>Mix: Not supported in IOC, project-level switch only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Motor Symbol Discovery: get_motors Changes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Legacy: Discovers only Symbol_ST_MotionStage</a:t>
            </a:r>
          </a:p>
          <a:p>
            <a:pPr/>
            <a:r>
              <a:t>New: Discovers both ST and FB motors; attaches is_fb_motionstage flag for template filtering</a:t>
            </a:r>
          </a:p>
          <a:p>
            <a:pPr/>
            <a:r>
              <a:t>axis-link pragma required for FB motors</a:t>
            </a:r>
          </a:p>
          <a:p>
            <a:pPr/>
            <a:r>
              <a:t>Ensures exactly one family per IOC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get_motors: Legacy vs Modern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058400" cy="4572000"/>
          </a:xfrm>
          <a:prstGeom prst="rect">
            <a:avLst/>
          </a:prstGeom>
          <a:solidFill>
            <a:srgbClr val="FFFFF0"/>
          </a:solidFill>
        </p:spPr>
        <p:txBody>
          <a:bodyPr wrap="square">
            <a:spAutoFit/>
          </a:bodyPr>
          <a:lstStyle/>
          <a:p/>
          <a:p>
            <a:pPr>
              <a:defRPr sz="1100">
                <a:latin typeface="Consolas"/>
              </a:defRPr>
            </a:pPr>
            <a:r>
              <a:t># Legacy</a:t>
            </a:r>
            <a:br/>
            <a:r>
              <a:t>def get_motors(plc):</a:t>
            </a:r>
            <a:br/>
            <a:r>
              <a:t>    symbols = get_symbols_by_type(plc)</a:t>
            </a:r>
            <a:br/>
            <a:r>
              <a:t>    return [</a:t>
            </a:r>
            <a:br/>
            <a:r>
              <a:t>        stage</a:t>
            </a:r>
            <a:br/>
            <a:r>
              <a:t>        for stage in symbols.get("Symbol_ST_MotionStage", [])</a:t>
            </a:r>
            <a:br/>
            <a:r>
              <a:t>        if not stage.is_pointer and pragmas.has_pragma(stage)</a:t>
            </a:r>
            <a:br/>
            <a:r>
              <a:t>    ]</a:t>
            </a:r>
            <a:br/>
            <a:br/>
            <a:r>
              <a:t># Modern</a:t>
            </a:r>
            <a:br/>
            <a:r>
              <a:t>def get_motors(plc):</a:t>
            </a:r>
            <a:br/>
            <a:r>
              <a:t>    symbols = get_symbols_by_type(plc)</a:t>
            </a:r>
            <a:br/>
            <a:r>
              <a:t>    st_motors = ensure_list(symbols.get("Symbol_ST_MotionStage", []))</a:t>
            </a:r>
            <a:br/>
            <a:r>
              <a:t>    fb_motors = ensure_list(symbols.get("Symbol_FB_MotionStage", []))</a:t>
            </a:r>
            <a:br/>
            <a:r>
              <a:t>    motors = []</a:t>
            </a:r>
            <a:br/>
            <a:r>
              <a:t>    for stage in st_motors + fb_motors:</a:t>
            </a:r>
            <a:br/>
            <a:r>
              <a:t>        if not stage.is_pointer and pragmas.has_pragma(stage) and has_axis_link(stage):</a:t>
            </a:r>
            <a:br/>
            <a:r>
              <a:t>            is_fb = (stage.__class__.__name__ == "Symbol_FB_MotionStage")</a:t>
            </a:r>
            <a:br/>
            <a:r>
              <a:t>            setattr(stage, "is_fb_motionstage", is_fb)</a:t>
            </a:r>
            <a:br/>
            <a:r>
              <a:t>            motors.append(stage)</a:t>
            </a:r>
            <a:br/>
            <a:r>
              <a:t>    return motors</a:t>
            </a:r>
            <a:b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Record Generator Changes: has_axis_link and ensure_list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has_axis_link ensures FB_MotionStage has axis-link pragma (motor validity gate)</a:t>
            </a:r>
          </a:p>
          <a:p>
            <a:pPr/>
            <a:r>
              <a:t>ensure_list ensures all parsing/loops can handle list/nil/single uniformly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has_axis_link and ensure_list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10058400" cy="4572000"/>
          </a:xfrm>
          <a:prstGeom prst="rect">
            <a:avLst/>
          </a:prstGeom>
          <a:solidFill>
            <a:srgbClr val="F0FFF4"/>
          </a:solidFill>
        </p:spPr>
        <p:txBody>
          <a:bodyPr wrap="square">
            <a:spAutoFit/>
          </a:bodyPr>
          <a:lstStyle/>
          <a:p/>
          <a:p>
            <a:pPr>
              <a:defRPr sz="1100">
                <a:latin typeface="Consolas"/>
              </a:defRPr>
            </a:pPr>
            <a:r>
              <a:t>def has_axis_link(stage):</a:t>
            </a:r>
            <a:br/>
            <a:r>
              <a:t>    require_axis_link = isinstance(stage, parser.Symbol_FB_MotionStage)</a:t>
            </a:r>
            <a:br/>
            <a:r>
              <a:t>    aliases = getattr(stage, "symbol_aliases", [])</a:t>
            </a:r>
            <a:br/>
            <a:r>
              <a:t>    required_aliases = {'Symbol_FB_MotionStageNC', 'Symbol_FB_MotionStageNCDS402'}</a:t>
            </a:r>
            <a:br/>
            <a:r>
              <a:t>    if set(aliases) &amp; required_aliases:</a:t>
            </a:r>
            <a:br/>
            <a:r>
              <a:t>        require_axis_link = True</a:t>
            </a:r>
            <a:br/>
            <a:r>
              <a:t>    if not require_axis_link:</a:t>
            </a:r>
            <a:br/>
            <a:r>
              <a:t>        return True</a:t>
            </a:r>
            <a:br/>
            <a:r>
              <a:t>    for pragma in pragmas.get_pragma(stage, name="pytmc"):</a:t>
            </a:r>
            <a:br/>
            <a:r>
              <a:t>        for line in pragma.splitlines():</a:t>
            </a:r>
            <a:br/>
            <a:r>
              <a:t>            if line.strip().startswith("axis-link:"):</a:t>
            </a:r>
            <a:br/>
            <a:r>
              <a:t>                return True</a:t>
            </a:r>
            <a:br/>
            <a:r>
              <a:t>    return False</a:t>
            </a:r>
            <a:br/>
            <a:br/>
            <a:r>
              <a:t>def ensure_list(val):</a:t>
            </a:r>
            <a:br/>
            <a:r>
              <a:t>    if isinstance(val, list):</a:t>
            </a:r>
            <a:br/>
            <a:r>
              <a:t>        return val</a:t>
            </a:r>
            <a:br/>
            <a:r>
              <a:t>    elif val is None:</a:t>
            </a:r>
            <a:br/>
            <a:r>
              <a:t>        return []</a:t>
            </a:r>
            <a:br/>
            <a:r>
              <a:t>    else:</a:t>
            </a:r>
            <a:br/>
            <a:r>
              <a:t>        return [val]</a:t>
            </a:r>
            <a:b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Template: Legacy EthercatMC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Legacy motors use classic EthercatMC records and controller/axis instantiation.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