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972800" cy="64008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Parsing TwinCAT Project Files to Python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pytmc transforms XML files into rich, type-specific Python symbol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Full process to parse a TwinCAT project file and create symbol objects.</a:t>
            </a:r>
          </a:p>
        </p:txBody>
      </p:sp>
      <p:pic>
        <p:nvPicPr>
          <p:cNvPr id="5" name="Picture 4" descr="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11680"/>
            <a:ext cx="292608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XML files are safely mapped to Python objects</a:t>
            </a:r>
            <a:br/>
            <a:r>
              <a:t>- Custom Symbol classes dynamically created</a:t>
            </a:r>
            <a:br/>
            <a:r>
              <a:t>- Handles complex TwinCAT project configurations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Parses .tsproj or .tmc XML files</a:t>
            </a:r>
            <a:br/>
            <a:r>
              <a:t>- Builds an in-memory tree of Python objects</a:t>
            </a:r>
            <a:br/>
            <a:r>
              <a:t>- Dynamically creates custom symbol classes</a:t>
            </a:r>
            <a:br/>
            <a:r>
              <a:t>- Example: ST_MotionStage → Symbol_ST_MotionStage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Parsing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User calls parse('my_project.tsproj') to start parsing.</a:t>
            </a:r>
            <a:br/>
            <a:r>
              <a:t>Code reads the XML, finds the root, and hands off to the recursive parser.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project = parse('my_project.tsproj')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Recursive XML → Python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TwincatItem.parse(element, parent, filename) is called for each XML node.</a:t>
            </a:r>
            <a:br/>
            <a:r>
              <a:t> - Decides appropriate Python class for each tag</a:t>
            </a:r>
            <a:br/>
            <a:r>
              <a:t> - Recurses into child elements.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TwincatItem.parse(root, filename, parent=None)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Handling Symbol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When parsing a &lt;Symbol&gt; element:</a:t>
            </a:r>
            <a:br/>
            <a:r>
              <a:t> - Looks up &lt;BaseType&gt;</a:t>
            </a:r>
            <a:br/>
            <a:r>
              <a:t> - Generates a custom Python class: Symbol_{BaseType} (e.g. Symbol_ST_MotionStage)</a:t>
            </a:r>
          </a:p>
        </p:txBody>
      </p:sp>
      <p:pic>
        <p:nvPicPr>
          <p:cNvPr id="5" name="Picture 4" descr="xml_python_mapp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11680"/>
            <a:ext cx="292608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Dynamic Class Creation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Checks if the class exists in the registry.</a:t>
            </a:r>
            <a:br/>
            <a:r>
              <a:t>If not, dynamically creates and registers the class.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cls = type("Symbol_ST_MotionStage", (Symbol,), {})</a:t>
            </a:r>
            <a:br/>
            <a:r>
              <a:t>TWINCAT_TYPES["Symbol_ST_MotionStage"] = cls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Building the Object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Each XML element becomes a Python object instance.</a:t>
            </a:r>
            <a:br/>
            <a:r>
              <a:t>Objects keep references to parents and children.</a:t>
            </a:r>
            <a:br/>
            <a:r>
              <a:t>Symbols are available for searching/manipulation.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Accessing Special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You can now search for special symbol types.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motion_stage_symbol = next(project.find(Symbol_ST_MotionStage))</a:t>
            </a:r>
            <a:br/>
            <a:r>
              <a:t>print(motion_stage_symbol)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Dynamic Subclassing?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Enables type-specific logic/behavior</a:t>
            </a:r>
            <a:br/>
            <a:r>
              <a:t>- Easy searching (find(Symbol_ST_MotionStage))</a:t>
            </a:r>
            <a:br/>
            <a:r>
              <a:t>- Extensible for new symbol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