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0972800" cy="64008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Parsing TwinCAT Project Files to Python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How pytmc transforms XML files into rich, type-specific Python symbol classes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is ST_MotionStage Symbol Connected to NC Axis?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420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Connection is established via TwinCAT's 'Link' objects, using naming conventions and XML references. </a:t>
            </a:r>
            <a:br/>
            <a:br/>
            <a:r>
              <a:t>The Symbol's .nc_axis property:</a:t>
            </a:r>
            <a:br/>
            <a:r>
              <a:t>- Finds the relevant Link for the symbol</a:t>
            </a:r>
            <a:br/>
            <a:r>
              <a:t>- Resolves the corresponding NC and axis name</a:t>
            </a:r>
            <a:br/>
            <a:r>
              <a:t>- Returns the correct Axis object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Symbol–NC Axis Connection Visual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420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ST_MotionStage symbol connects to an NC axis through a Link object.</a:t>
            </a:r>
            <a:br/>
            <a:r>
              <a:t>See how these objects relate in the parsed tree:</a:t>
            </a:r>
          </a:p>
        </p:txBody>
      </p:sp>
      <p:pic>
        <p:nvPicPr>
          <p:cNvPr id="5" name="Picture 4" descr="symbol_nc_conne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011680"/>
            <a:ext cx="292608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XML and Python Code for Axis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420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Let's trace the connection from XML definition, through parsing, to Python object lookup.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400">
                <a:latin typeface="Courier New"/>
              </a:defRPr>
            </a:pPr>
            <a:r>
              <a:t># XML fragments</a:t>
            </a:r>
            <a:br/>
            <a:r>
              <a:t>&lt;NC&gt;</a:t>
            </a:r>
            <a:br/>
            <a:r>
              <a:t>    &lt;Axis name="M1" ... /&gt;</a:t>
            </a:r>
            <a:br/>
            <a:r>
              <a:t>&lt;/NC&gt;</a:t>
            </a:r>
            <a:br/>
            <a:r>
              <a:t>...</a:t>
            </a:r>
            <a:br/>
            <a:r>
              <a:t>&lt;Symbol&gt;</a:t>
            </a:r>
            <a:br/>
            <a:r>
              <a:t>    &lt;Name&gt;Main.M1&lt;/Name&gt;</a:t>
            </a:r>
            <a:br/>
            <a:r>
              <a:t>    &lt;BaseType&gt;ST_MotionStage&lt;/BaseType&gt;</a:t>
            </a:r>
            <a:br/>
            <a:r>
              <a:t>&lt;/Symbol&gt;</a:t>
            </a:r>
            <a:br/>
            <a:r>
              <a:t>...</a:t>
            </a:r>
            <a:br/>
            <a:r>
              <a:t>&lt;Link VarA="^Main.M1.Axis.NcToPlc" VarB="^TINC.Task1.AxisSection.M1.Axis.NcToPlc" ... /&gt;</a:t>
            </a:r>
            <a:br/>
            <a:br/>
            <a:r>
              <a:t># Python code</a:t>
            </a:r>
            <a:br/>
            <a:r>
              <a:t>sym = next(project.find(Symbol_ST_MotionStage))</a:t>
            </a:r>
            <a:br/>
            <a:r>
              <a:t>axis = sym.nc_axis    # Returns the Axis object for 'M1'</a:t>
            </a:r>
            <a:b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Complete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420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Full process to parse a TwinCAT project file and create symbol objects.</a:t>
            </a:r>
          </a:p>
        </p:txBody>
      </p:sp>
      <p:pic>
        <p:nvPicPr>
          <p:cNvPr id="5" name="Picture 4" descr="flow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011680"/>
            <a:ext cx="292608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420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- XML files are safely mapped to Python objects</a:t>
            </a:r>
            <a:br/>
            <a:r>
              <a:t>- Custom Symbol classes dynamically created</a:t>
            </a:r>
            <a:br/>
            <a:r>
              <a:t>- Handles complex TwinCAT project configurations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420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420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- Parses .tsproj or .tmc XML files</a:t>
            </a:r>
            <a:br/>
            <a:r>
              <a:t>- Builds an in-memory tree of Python objects</a:t>
            </a:r>
            <a:br/>
            <a:r>
              <a:t>- Dynamically creates custom symbol classes</a:t>
            </a:r>
            <a:br/>
            <a:r>
              <a:t>- Example: ST_MotionStage → Symbol_ST_MotionStage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1: Parsing Entry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420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User calls parse('my_project.tsproj') to start parsing.</a:t>
            </a:r>
            <a:br/>
            <a:r>
              <a:t>Code reads the XML, finds the root, and hands off to the recursive parser.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400">
                <a:latin typeface="Courier New"/>
              </a:defRPr>
            </a:pPr>
            <a:r>
              <a:t>project = parse('my_project.tsproj')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2: Recursive XML → Python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420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TwincatItem.parse(element, parent, filename) is called for each XML node.</a:t>
            </a:r>
            <a:br/>
            <a:r>
              <a:t> - Decides appropriate Python class for each tag</a:t>
            </a:r>
            <a:br/>
            <a:r>
              <a:t> - Recurses into child elements.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400">
                <a:latin typeface="Courier New"/>
              </a:defRPr>
            </a:pPr>
            <a:r>
              <a:t>TwincatItem.parse(root, filename, parent=None)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3: Handling Symbol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420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When parsing a &lt;Symbol&gt; element:</a:t>
            </a:r>
            <a:br/>
            <a:r>
              <a:t> - Looks up &lt;BaseType&gt;</a:t>
            </a:r>
            <a:br/>
            <a:r>
              <a:t> - Generates a custom Python class: Symbol_{BaseType} (e.g. Symbol_ST_MotionStage)</a:t>
            </a:r>
          </a:p>
        </p:txBody>
      </p:sp>
      <p:pic>
        <p:nvPicPr>
          <p:cNvPr id="5" name="Picture 4" descr="xml_python_mapp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011680"/>
            <a:ext cx="292608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Dynamic Class Creation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420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Checks if the class exists in the registry.</a:t>
            </a:r>
            <a:br/>
            <a:r>
              <a:t>If not, dynamically creates and registers the class.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400">
                <a:latin typeface="Courier New"/>
              </a:defRPr>
            </a:pPr>
            <a:r>
              <a:t>cls = type("Symbol_ST_MotionStage", (Symbol,), {})</a:t>
            </a:r>
            <a:br/>
            <a:r>
              <a:t>TWINCAT_TYPES["Symbol_ST_MotionStage"] = cls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4: Building the Object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420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Each XML element becomes a Python object instance.</a:t>
            </a:r>
            <a:br/>
            <a:r>
              <a:t>Objects keep references to parents and children.</a:t>
            </a:r>
            <a:br/>
            <a:r>
              <a:t>Symbols are available for searching/manipulation.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5: Accessing Special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420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You can now search for special symbol types.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400">
                <a:latin typeface="Courier New"/>
              </a:defRPr>
            </a:pPr>
            <a:r>
              <a:t>motion_stage_symbol = next(project.find(Symbol_ST_MotionStage))</a:t>
            </a:r>
            <a:br/>
            <a:r>
              <a:t>print(motion_stage_symbol)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Dynamic Subclassing?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0058400" cy="420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- Enables type-specific logic/behavior</a:t>
            </a:r>
            <a:br/>
            <a:r>
              <a:t>- Easy searching (find(Symbol_ST_MotionStage))</a:t>
            </a:r>
            <a:br/>
            <a:r>
              <a:t>- Extensible for new symbol types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