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9" r:id="rId3"/>
    <p:sldId id="270" r:id="rId4"/>
    <p:sldId id="279" r:id="rId5"/>
    <p:sldId id="271" r:id="rId6"/>
    <p:sldId id="272" r:id="rId7"/>
    <p:sldId id="273" r:id="rId8"/>
    <p:sldId id="280" r:id="rId9"/>
    <p:sldId id="281" r:id="rId10"/>
    <p:sldId id="275" r:id="rId11"/>
    <p:sldId id="277" r:id="rId12"/>
    <p:sldId id="276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29758-1D0C-4782-B216-0E21E4551B55}" v="8" dt="2023-07-11T16:47:03.08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10" d="100"/>
          <a:sy n="110" d="100"/>
        </p:scale>
        <p:origin x="555" y="4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" userId="ea885f82a9ac23cc" providerId="LiveId" clId="{D16A1502-91D6-4925-9A39-1F04B2BEFA27}"/>
    <pc:docChg chg="undo redo custSel addSld delSld modSld">
      <pc:chgData name="Matt B" userId="ea885f82a9ac23cc" providerId="LiveId" clId="{D16A1502-91D6-4925-9A39-1F04B2BEFA27}" dt="2023-06-18T03:27:12.065" v="1178" actId="962"/>
      <pc:docMkLst>
        <pc:docMk/>
      </pc:docMkLst>
      <pc:sldChg chg="modSp mod">
        <pc:chgData name="Matt B" userId="ea885f82a9ac23cc" providerId="LiveId" clId="{D16A1502-91D6-4925-9A39-1F04B2BEFA27}" dt="2023-06-15T03:59:43.298" v="1138" actId="403"/>
        <pc:sldMkLst>
          <pc:docMk/>
          <pc:sldMk cId="2957189582" sldId="268"/>
        </pc:sldMkLst>
        <pc:spChg chg="mod">
          <ac:chgData name="Matt B" userId="ea885f82a9ac23cc" providerId="LiveId" clId="{D16A1502-91D6-4925-9A39-1F04B2BEFA27}" dt="2023-06-15T03:59:43.298" v="1138" actId="403"/>
          <ac:spMkLst>
            <pc:docMk/>
            <pc:sldMk cId="2957189582" sldId="268"/>
            <ac:spMk id="2" creationId="{00000000-0000-0000-0000-000000000000}"/>
          </ac:spMkLst>
        </pc:spChg>
      </pc:sldChg>
      <pc:sldChg chg="addSp modSp mod modClrScheme chgLayout">
        <pc:chgData name="Matt B" userId="ea885f82a9ac23cc" providerId="LiveId" clId="{D16A1502-91D6-4925-9A39-1F04B2BEFA27}" dt="2023-06-18T03:25:33.743" v="1145" actId="26606"/>
        <pc:sldMkLst>
          <pc:docMk/>
          <pc:sldMk cId="3224243975" sldId="272"/>
        </pc:sldMkLst>
        <pc:spChg chg="mod">
          <ac:chgData name="Matt B" userId="ea885f82a9ac23cc" providerId="LiveId" clId="{D16A1502-91D6-4925-9A39-1F04B2BEFA27}" dt="2023-06-18T03:25:33.743" v="1145" actId="26606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Matt B" userId="ea885f82a9ac23cc" providerId="LiveId" clId="{D16A1502-91D6-4925-9A39-1F04B2BEFA27}" dt="2023-06-18T03:25:33.743" v="1145" actId="26606"/>
          <ac:spMkLst>
            <pc:docMk/>
            <pc:sldMk cId="3224243975" sldId="272"/>
            <ac:spMk id="3" creationId="{00000000-0000-0000-0000-000000000000}"/>
          </ac:spMkLst>
        </pc:spChg>
        <pc:spChg chg="ord">
          <ac:chgData name="Matt B" userId="ea885f82a9ac23cc" providerId="LiveId" clId="{D16A1502-91D6-4925-9A39-1F04B2BEFA27}" dt="2023-06-18T03:25:33.743" v="1144" actId="26606"/>
          <ac:spMkLst>
            <pc:docMk/>
            <pc:sldMk cId="3224243975" sldId="272"/>
            <ac:spMk id="4" creationId="{00000000-0000-0000-0000-000000000000}"/>
          </ac:spMkLst>
        </pc:spChg>
        <pc:picChg chg="add mod ord">
          <ac:chgData name="Matt B" userId="ea885f82a9ac23cc" providerId="LiveId" clId="{D16A1502-91D6-4925-9A39-1F04B2BEFA27}" dt="2023-06-18T03:25:33.743" v="1145" actId="26606"/>
          <ac:picMkLst>
            <pc:docMk/>
            <pc:sldMk cId="3224243975" sldId="272"/>
            <ac:picMk id="6" creationId="{6D4D2A85-90AD-A9AB-4162-F6C6E2994BAF}"/>
          </ac:picMkLst>
        </pc:picChg>
      </pc:sldChg>
      <pc:sldChg chg="modSp mod">
        <pc:chgData name="Matt B" userId="ea885f82a9ac23cc" providerId="LiveId" clId="{D16A1502-91D6-4925-9A39-1F04B2BEFA27}" dt="2023-06-15T03:57:45.483" v="1105" actId="33524"/>
        <pc:sldMkLst>
          <pc:docMk/>
          <pc:sldMk cId="3519010733" sldId="273"/>
        </pc:sldMkLst>
        <pc:spChg chg="mod">
          <ac:chgData name="Matt B" userId="ea885f82a9ac23cc" providerId="LiveId" clId="{D16A1502-91D6-4925-9A39-1F04B2BEFA27}" dt="2023-06-15T03:57:45.483" v="1105" actId="33524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Matt B" userId="ea885f82a9ac23cc" providerId="LiveId" clId="{D16A1502-91D6-4925-9A39-1F04B2BEFA27}" dt="2023-06-15T03:27:40.373" v="16" actId="20577"/>
          <ac:spMkLst>
            <pc:docMk/>
            <pc:sldMk cId="3519010733" sldId="273"/>
            <ac:spMk id="3" creationId="{00000000-0000-0000-0000-000000000000}"/>
          </ac:spMkLst>
        </pc:spChg>
      </pc:sldChg>
      <pc:sldChg chg="modSp del mod">
        <pc:chgData name="Matt B" userId="ea885f82a9ac23cc" providerId="LiveId" clId="{D16A1502-91D6-4925-9A39-1F04B2BEFA27}" dt="2023-06-15T03:53:17.879" v="923" actId="47"/>
        <pc:sldMkLst>
          <pc:docMk/>
          <pc:sldMk cId="515381222" sldId="274"/>
        </pc:sldMkLst>
        <pc:spChg chg="mod">
          <ac:chgData name="Matt B" userId="ea885f82a9ac23cc" providerId="LiveId" clId="{D16A1502-91D6-4925-9A39-1F04B2BEFA27}" dt="2023-06-15T03:33:24.940" v="472" actId="20577"/>
          <ac:spMkLst>
            <pc:docMk/>
            <pc:sldMk cId="515381222" sldId="274"/>
            <ac:spMk id="3" creationId="{00000000-0000-0000-0000-000000000000}"/>
          </ac:spMkLst>
        </pc:spChg>
      </pc:sldChg>
      <pc:sldChg chg="addSp delSp modSp mod">
        <pc:chgData name="Matt B" userId="ea885f82a9ac23cc" providerId="LiveId" clId="{D16A1502-91D6-4925-9A39-1F04B2BEFA27}" dt="2023-06-18T03:27:12.065" v="1178" actId="962"/>
        <pc:sldMkLst>
          <pc:docMk/>
          <pc:sldMk cId="2819748410" sldId="275"/>
        </pc:sldMkLst>
        <pc:spChg chg="del mod">
          <ac:chgData name="Matt B" userId="ea885f82a9ac23cc" providerId="LiveId" clId="{D16A1502-91D6-4925-9A39-1F04B2BEFA27}" dt="2023-06-15T03:58:38.752" v="1125" actId="478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Matt B" userId="ea885f82a9ac23cc" providerId="LiveId" clId="{D16A1502-91D6-4925-9A39-1F04B2BEFA27}" dt="2023-06-15T03:58:29.828" v="1122" actId="20577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Matt B" userId="ea885f82a9ac23cc" providerId="LiveId" clId="{D16A1502-91D6-4925-9A39-1F04B2BEFA27}" dt="2023-06-15T03:58:35.301" v="1123" actId="6549"/>
          <ac:spMkLst>
            <pc:docMk/>
            <pc:sldMk cId="2819748410" sldId="275"/>
            <ac:spMk id="4" creationId="{00000000-0000-0000-0000-000000000000}"/>
          </ac:spMkLst>
        </pc:spChg>
        <pc:spChg chg="add del mod">
          <ac:chgData name="Matt B" userId="ea885f82a9ac23cc" providerId="LiveId" clId="{D16A1502-91D6-4925-9A39-1F04B2BEFA27}" dt="2023-06-18T03:27:11.151" v="1176" actId="931"/>
          <ac:spMkLst>
            <pc:docMk/>
            <pc:sldMk cId="2819748410" sldId="275"/>
            <ac:spMk id="6" creationId="{4FAFCCF8-1689-B4C5-B8C1-16F3267B0F8F}"/>
          </ac:spMkLst>
        </pc:spChg>
        <pc:picChg chg="add mod">
          <ac:chgData name="Matt B" userId="ea885f82a9ac23cc" providerId="LiveId" clId="{D16A1502-91D6-4925-9A39-1F04B2BEFA27}" dt="2023-06-18T03:27:12.065" v="1178" actId="962"/>
          <ac:picMkLst>
            <pc:docMk/>
            <pc:sldMk cId="2819748410" sldId="275"/>
            <ac:picMk id="5" creationId="{3E5E91B9-0699-AB46-00EF-D988DF51AE9D}"/>
          </ac:picMkLst>
        </pc:picChg>
      </pc:sldChg>
      <pc:sldChg chg="addSp delSp modSp new mod">
        <pc:chgData name="Matt B" userId="ea885f82a9ac23cc" providerId="LiveId" clId="{D16A1502-91D6-4925-9A39-1F04B2BEFA27}" dt="2023-06-15T04:00:26.270" v="1139" actId="2085"/>
        <pc:sldMkLst>
          <pc:docMk/>
          <pc:sldMk cId="1961921814" sldId="279"/>
        </pc:sldMkLst>
        <pc:spChg chg="mod">
          <ac:chgData name="Matt B" userId="ea885f82a9ac23cc" providerId="LiveId" clId="{D16A1502-91D6-4925-9A39-1F04B2BEFA27}" dt="2023-06-15T03:34:10.607" v="495" actId="20577"/>
          <ac:spMkLst>
            <pc:docMk/>
            <pc:sldMk cId="1961921814" sldId="279"/>
            <ac:spMk id="2" creationId="{05DD38CA-7FB2-BE80-6570-4A2B84BC1695}"/>
          </ac:spMkLst>
        </pc:spChg>
        <pc:spChg chg="mod">
          <ac:chgData name="Matt B" userId="ea885f82a9ac23cc" providerId="LiveId" clId="{D16A1502-91D6-4925-9A39-1F04B2BEFA27}" dt="2023-06-15T04:00:26.270" v="1139" actId="2085"/>
          <ac:spMkLst>
            <pc:docMk/>
            <pc:sldMk cId="1961921814" sldId="279"/>
            <ac:spMk id="3" creationId="{645F05E7-DB2E-70BF-1EA5-6C4721B10FF3}"/>
          </ac:spMkLst>
        </pc:spChg>
        <pc:spChg chg="add mod">
          <ac:chgData name="Matt B" userId="ea885f82a9ac23cc" providerId="LiveId" clId="{D16A1502-91D6-4925-9A39-1F04B2BEFA27}" dt="2023-06-15T03:37:43.947" v="586" actId="207"/>
          <ac:spMkLst>
            <pc:docMk/>
            <pc:sldMk cId="1961921814" sldId="279"/>
            <ac:spMk id="4" creationId="{9316BD16-8E29-4F00-D795-E8317AA36FCB}"/>
          </ac:spMkLst>
        </pc:spChg>
        <pc:spChg chg="add del mod">
          <ac:chgData name="Matt B" userId="ea885f82a9ac23cc" providerId="LiveId" clId="{D16A1502-91D6-4925-9A39-1F04B2BEFA27}" dt="2023-06-15T03:47:22.324" v="742" actId="478"/>
          <ac:spMkLst>
            <pc:docMk/>
            <pc:sldMk cId="1961921814" sldId="279"/>
            <ac:spMk id="5" creationId="{B583D662-022E-1715-C7B5-A643D678ED5E}"/>
          </ac:spMkLst>
        </pc:spChg>
        <pc:spChg chg="add del mod">
          <ac:chgData name="Matt B" userId="ea885f82a9ac23cc" providerId="LiveId" clId="{D16A1502-91D6-4925-9A39-1F04B2BEFA27}" dt="2023-06-15T03:38:56.949" v="592" actId="767"/>
          <ac:spMkLst>
            <pc:docMk/>
            <pc:sldMk cId="1961921814" sldId="279"/>
            <ac:spMk id="6" creationId="{AE5CC4F2-E5A9-51E7-6FF8-C3D93302C0ED}"/>
          </ac:spMkLst>
        </pc:spChg>
        <pc:spChg chg="add del">
          <ac:chgData name="Matt B" userId="ea885f82a9ac23cc" providerId="LiveId" clId="{D16A1502-91D6-4925-9A39-1F04B2BEFA27}" dt="2023-06-15T03:48:54.310" v="799"/>
          <ac:spMkLst>
            <pc:docMk/>
            <pc:sldMk cId="1961921814" sldId="279"/>
            <ac:spMk id="7" creationId="{F185D435-FEF6-C478-C25A-83F703B05E15}"/>
          </ac:spMkLst>
        </pc:spChg>
        <pc:spChg chg="add del">
          <ac:chgData name="Matt B" userId="ea885f82a9ac23cc" providerId="LiveId" clId="{D16A1502-91D6-4925-9A39-1F04B2BEFA27}" dt="2023-06-15T03:48:58.624" v="801"/>
          <ac:spMkLst>
            <pc:docMk/>
            <pc:sldMk cId="1961921814" sldId="279"/>
            <ac:spMk id="8" creationId="{744A1131-3A46-59D6-D18B-415E1D7DA961}"/>
          </ac:spMkLst>
        </pc:spChg>
        <pc:spChg chg="add del">
          <ac:chgData name="Matt B" userId="ea885f82a9ac23cc" providerId="LiveId" clId="{D16A1502-91D6-4925-9A39-1F04B2BEFA27}" dt="2023-06-15T03:49:07.514" v="803"/>
          <ac:spMkLst>
            <pc:docMk/>
            <pc:sldMk cId="1961921814" sldId="279"/>
            <ac:spMk id="9" creationId="{D5D0A5A7-B2A1-ECB5-A750-63B28234865C}"/>
          </ac:spMkLst>
        </pc:spChg>
        <pc:spChg chg="add del">
          <ac:chgData name="Matt B" userId="ea885f82a9ac23cc" providerId="LiveId" clId="{D16A1502-91D6-4925-9A39-1F04B2BEFA27}" dt="2023-06-15T03:49:10.999" v="806"/>
          <ac:spMkLst>
            <pc:docMk/>
            <pc:sldMk cId="1961921814" sldId="279"/>
            <ac:spMk id="10" creationId="{8E0C4F2F-C1F5-7529-7406-5AAFE2D0AF4A}"/>
          </ac:spMkLst>
        </pc:spChg>
        <pc:spChg chg="add del mod">
          <ac:chgData name="Matt B" userId="ea885f82a9ac23cc" providerId="LiveId" clId="{D16A1502-91D6-4925-9A39-1F04B2BEFA27}" dt="2023-06-15T03:50:28.222" v="873"/>
          <ac:spMkLst>
            <pc:docMk/>
            <pc:sldMk cId="1961921814" sldId="279"/>
            <ac:spMk id="11" creationId="{50074BC2-5E0A-39FE-03F9-4072B71B3C18}"/>
          </ac:spMkLst>
        </pc:spChg>
      </pc:sldChg>
      <pc:sldChg chg="addSp delSp modSp new mod">
        <pc:chgData name="Matt B" userId="ea885f82a9ac23cc" providerId="LiveId" clId="{D16A1502-91D6-4925-9A39-1F04B2BEFA27}" dt="2023-06-18T03:26:29.742" v="1161" actId="20577"/>
        <pc:sldMkLst>
          <pc:docMk/>
          <pc:sldMk cId="3526069641" sldId="280"/>
        </pc:sldMkLst>
        <pc:spChg chg="mod">
          <ac:chgData name="Matt B" userId="ea885f82a9ac23cc" providerId="LiveId" clId="{D16A1502-91D6-4925-9A39-1F04B2BEFA27}" dt="2023-06-15T03:53:15.166" v="922" actId="20577"/>
          <ac:spMkLst>
            <pc:docMk/>
            <pc:sldMk cId="3526069641" sldId="280"/>
            <ac:spMk id="2" creationId="{CB8C9F2F-FFA5-77F9-C315-F0BA25B07BD0}"/>
          </ac:spMkLst>
        </pc:spChg>
        <pc:spChg chg="mod">
          <ac:chgData name="Matt B" userId="ea885f82a9ac23cc" providerId="LiveId" clId="{D16A1502-91D6-4925-9A39-1F04B2BEFA27}" dt="2023-06-18T03:26:29.742" v="1161" actId="20577"/>
          <ac:spMkLst>
            <pc:docMk/>
            <pc:sldMk cId="3526069641" sldId="280"/>
            <ac:spMk id="3" creationId="{2D29121F-6103-3D09-B09F-022707F52327}"/>
          </ac:spMkLst>
        </pc:spChg>
        <pc:spChg chg="del mod">
          <ac:chgData name="Matt B" userId="ea885f82a9ac23cc" providerId="LiveId" clId="{D16A1502-91D6-4925-9A39-1F04B2BEFA27}" dt="2023-06-15T03:55:16.328" v="1030" actId="931"/>
          <ac:spMkLst>
            <pc:docMk/>
            <pc:sldMk cId="3526069641" sldId="280"/>
            <ac:spMk id="4" creationId="{20156243-B572-8437-F4B4-F860EE33E859}"/>
          </ac:spMkLst>
        </pc:spChg>
        <pc:picChg chg="add mod">
          <ac:chgData name="Matt B" userId="ea885f82a9ac23cc" providerId="LiveId" clId="{D16A1502-91D6-4925-9A39-1F04B2BEFA27}" dt="2023-06-15T03:55:17.833" v="1032" actId="962"/>
          <ac:picMkLst>
            <pc:docMk/>
            <pc:sldMk cId="3526069641" sldId="280"/>
            <ac:picMk id="6" creationId="{B6BFF0B5-36FD-F74A-B95A-1B32C09E6389}"/>
          </ac:picMkLst>
        </pc:picChg>
      </pc:sldChg>
      <pc:sldChg chg="modSp add mod">
        <pc:chgData name="Matt B" userId="ea885f82a9ac23cc" providerId="LiveId" clId="{D16A1502-91D6-4925-9A39-1F04B2BEFA27}" dt="2023-06-18T03:26:47.114" v="1175" actId="20577"/>
        <pc:sldMkLst>
          <pc:docMk/>
          <pc:sldMk cId="2564736816" sldId="281"/>
        </pc:sldMkLst>
        <pc:spChg chg="mod">
          <ac:chgData name="Matt B" userId="ea885f82a9ac23cc" providerId="LiveId" clId="{D16A1502-91D6-4925-9A39-1F04B2BEFA27}" dt="2023-06-18T03:26:47.114" v="1175" actId="20577"/>
          <ac:spMkLst>
            <pc:docMk/>
            <pc:sldMk cId="2564736816" sldId="281"/>
            <ac:spMk id="3" creationId="{2D29121F-6103-3D09-B09F-022707F52327}"/>
          </ac:spMkLst>
        </pc:spChg>
        <pc:picChg chg="mod">
          <ac:chgData name="Matt B" userId="ea885f82a9ac23cc" providerId="LiveId" clId="{D16A1502-91D6-4925-9A39-1F04B2BEFA27}" dt="2023-06-15T03:57:19.526" v="1104" actId="14826"/>
          <ac:picMkLst>
            <pc:docMk/>
            <pc:sldMk cId="2564736816" sldId="281"/>
            <ac:picMk id="6" creationId="{B6BFF0B5-36FD-F74A-B95A-1B32C09E6389}"/>
          </ac:picMkLst>
        </pc:picChg>
      </pc:sldChg>
    </pc:docChg>
  </pc:docChgLst>
  <pc:docChgLst>
    <pc:chgData name="Matt B" userId="ea885f82a9ac23cc" providerId="LiveId" clId="{40F29758-1D0C-4782-B216-0E21E4551B55}"/>
    <pc:docChg chg="undo redo custSel modSld sldOrd">
      <pc:chgData name="Matt B" userId="ea885f82a9ac23cc" providerId="LiveId" clId="{40F29758-1D0C-4782-B216-0E21E4551B55}" dt="2023-07-11T17:02:01.700" v="817" actId="122"/>
      <pc:docMkLst>
        <pc:docMk/>
      </pc:docMkLst>
      <pc:sldChg chg="modSp mod">
        <pc:chgData name="Matt B" userId="ea885f82a9ac23cc" providerId="LiveId" clId="{40F29758-1D0C-4782-B216-0E21E4551B55}" dt="2023-07-11T16:54:35.730" v="756" actId="20577"/>
        <pc:sldMkLst>
          <pc:docMk/>
          <pc:sldMk cId="3148110083" sldId="269"/>
        </pc:sldMkLst>
        <pc:spChg chg="mod">
          <ac:chgData name="Matt B" userId="ea885f82a9ac23cc" providerId="LiveId" clId="{40F29758-1D0C-4782-B216-0E21E4551B55}" dt="2023-07-11T16:54:35.730" v="756" actId="20577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">
        <pc:chgData name="Matt B" userId="ea885f82a9ac23cc" providerId="LiveId" clId="{40F29758-1D0C-4782-B216-0E21E4551B55}" dt="2023-07-11T16:34:47.228" v="123" actId="20577"/>
        <pc:sldMkLst>
          <pc:docMk/>
          <pc:sldMk cId="1152966011" sldId="270"/>
        </pc:sldMkLst>
        <pc:spChg chg="mod">
          <ac:chgData name="Matt B" userId="ea885f82a9ac23cc" providerId="LiveId" clId="{40F29758-1D0C-4782-B216-0E21E4551B55}" dt="2023-07-11T16:34:47.228" v="123" actId="20577"/>
          <ac:spMkLst>
            <pc:docMk/>
            <pc:sldMk cId="1152966011" sldId="270"/>
            <ac:spMk id="2" creationId="{00000000-0000-0000-0000-000000000000}"/>
          </ac:spMkLst>
        </pc:spChg>
      </pc:sldChg>
      <pc:sldChg chg="modSp mod">
        <pc:chgData name="Matt B" userId="ea885f82a9ac23cc" providerId="LiveId" clId="{40F29758-1D0C-4782-B216-0E21E4551B55}" dt="2023-07-11T16:15:05.550" v="23" actId="20577"/>
        <pc:sldMkLst>
          <pc:docMk/>
          <pc:sldMk cId="1255868717" sldId="271"/>
        </pc:sldMkLst>
        <pc:spChg chg="mod">
          <ac:chgData name="Matt B" userId="ea885f82a9ac23cc" providerId="LiveId" clId="{40F29758-1D0C-4782-B216-0E21E4551B55}" dt="2023-07-11T16:15:05.550" v="23" actId="20577"/>
          <ac:spMkLst>
            <pc:docMk/>
            <pc:sldMk cId="1255868717" sldId="271"/>
            <ac:spMk id="3" creationId="{00000000-0000-0000-0000-000000000000}"/>
          </ac:spMkLst>
        </pc:spChg>
      </pc:sldChg>
      <pc:sldChg chg="addSp delSp modSp mod modClrScheme chgLayout">
        <pc:chgData name="Matt B" userId="ea885f82a9ac23cc" providerId="LiveId" clId="{40F29758-1D0C-4782-B216-0E21E4551B55}" dt="2023-07-11T16:52:28.513" v="745" actId="20577"/>
        <pc:sldMkLst>
          <pc:docMk/>
          <pc:sldMk cId="2585531345" sldId="276"/>
        </pc:sldMkLst>
        <pc:spChg chg="del mod ord">
          <ac:chgData name="Matt B" userId="ea885f82a9ac23cc" providerId="LiveId" clId="{40F29758-1D0C-4782-B216-0E21E4551B55}" dt="2023-07-11T16:47:03.083" v="451"/>
          <ac:spMkLst>
            <pc:docMk/>
            <pc:sldMk cId="2585531345" sldId="276"/>
            <ac:spMk id="2" creationId="{00000000-0000-0000-0000-000000000000}"/>
          </ac:spMkLst>
        </pc:spChg>
        <pc:spChg chg="mod ord">
          <ac:chgData name="Matt B" userId="ea885f82a9ac23cc" providerId="LiveId" clId="{40F29758-1D0C-4782-B216-0E21E4551B55}" dt="2023-07-11T16:47:50.612" v="456" actId="26606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Matt B" userId="ea885f82a9ac23cc" providerId="LiveId" clId="{40F29758-1D0C-4782-B216-0E21E4551B55}" dt="2023-07-11T16:52:28.513" v="745" actId="20577"/>
          <ac:spMkLst>
            <pc:docMk/>
            <pc:sldMk cId="2585531345" sldId="276"/>
            <ac:spMk id="4" creationId="{00000000-0000-0000-0000-000000000000}"/>
          </ac:spMkLst>
        </pc:spChg>
        <pc:spChg chg="add del mod ord">
          <ac:chgData name="Matt B" userId="ea885f82a9ac23cc" providerId="LiveId" clId="{40F29758-1D0C-4782-B216-0E21E4551B55}" dt="2023-07-11T16:47:13.064" v="454" actId="700"/>
          <ac:spMkLst>
            <pc:docMk/>
            <pc:sldMk cId="2585531345" sldId="276"/>
            <ac:spMk id="5" creationId="{B889265B-9192-4250-4E51-4C8E246D75EB}"/>
          </ac:spMkLst>
        </pc:spChg>
        <pc:picChg chg="add mod ord">
          <ac:chgData name="Matt B" userId="ea885f82a9ac23cc" providerId="LiveId" clId="{40F29758-1D0C-4782-B216-0E21E4551B55}" dt="2023-07-11T16:47:50.612" v="456" actId="26606"/>
          <ac:picMkLst>
            <pc:docMk/>
            <pc:sldMk cId="2585531345" sldId="276"/>
            <ac:picMk id="7" creationId="{90C2E7DC-5652-875A-40B2-B968B06C663B}"/>
          </ac:picMkLst>
        </pc:picChg>
      </pc:sldChg>
      <pc:sldChg chg="addSp delSp modSp mod ord modClrScheme chgLayout">
        <pc:chgData name="Matt B" userId="ea885f82a9ac23cc" providerId="LiveId" clId="{40F29758-1D0C-4782-B216-0E21E4551B55}" dt="2023-07-11T16:46:01.532" v="447" actId="404"/>
        <pc:sldMkLst>
          <pc:docMk/>
          <pc:sldMk cId="1200217142" sldId="277"/>
        </pc:sldMkLst>
        <pc:spChg chg="del">
          <ac:chgData name="Matt B" userId="ea885f82a9ac23cc" providerId="LiveId" clId="{40F29758-1D0C-4782-B216-0E21E4551B55}" dt="2023-07-11T16:37:25.898" v="256" actId="478"/>
          <ac:spMkLst>
            <pc:docMk/>
            <pc:sldMk cId="1200217142" sldId="277"/>
            <ac:spMk id="2" creationId="{00000000-0000-0000-0000-000000000000}"/>
          </ac:spMkLst>
        </pc:spChg>
        <pc:spChg chg="mod ord">
          <ac:chgData name="Matt B" userId="ea885f82a9ac23cc" providerId="LiveId" clId="{40F29758-1D0C-4782-B216-0E21E4551B55}" dt="2023-07-11T16:38:03.412" v="269" actId="700"/>
          <ac:spMkLst>
            <pc:docMk/>
            <pc:sldMk cId="1200217142" sldId="277"/>
            <ac:spMk id="3" creationId="{00000000-0000-0000-0000-000000000000}"/>
          </ac:spMkLst>
        </pc:spChg>
        <pc:spChg chg="add del mod ord">
          <ac:chgData name="Matt B" userId="ea885f82a9ac23cc" providerId="LiveId" clId="{40F29758-1D0C-4782-B216-0E21E4551B55}" dt="2023-07-11T16:38:03.412" v="269" actId="700"/>
          <ac:spMkLst>
            <pc:docMk/>
            <pc:sldMk cId="1200217142" sldId="277"/>
            <ac:spMk id="5" creationId="{33591B79-B5D3-E8B8-2A9D-8A70FFCFBE96}"/>
          </ac:spMkLst>
        </pc:spChg>
        <pc:spChg chg="add del mod ord">
          <ac:chgData name="Matt B" userId="ea885f82a9ac23cc" providerId="LiveId" clId="{40F29758-1D0C-4782-B216-0E21E4551B55}" dt="2023-07-11T16:38:07.069" v="270"/>
          <ac:spMkLst>
            <pc:docMk/>
            <pc:sldMk cId="1200217142" sldId="277"/>
            <ac:spMk id="10" creationId="{30148BFC-435D-6188-6BB9-C9B98A9BC3EF}"/>
          </ac:spMkLst>
        </pc:spChg>
        <pc:spChg chg="add del mod ord">
          <ac:chgData name="Matt B" userId="ea885f82a9ac23cc" providerId="LiveId" clId="{40F29758-1D0C-4782-B216-0E21E4551B55}" dt="2023-07-11T16:38:09.770" v="273"/>
          <ac:spMkLst>
            <pc:docMk/>
            <pc:sldMk cId="1200217142" sldId="277"/>
            <ac:spMk id="11" creationId="{5C91C532-3161-DCAA-FB68-479EDC7F7471}"/>
          </ac:spMkLst>
        </pc:spChg>
        <pc:spChg chg="add mod">
          <ac:chgData name="Matt B" userId="ea885f82a9ac23cc" providerId="LiveId" clId="{40F29758-1D0C-4782-B216-0E21E4551B55}" dt="2023-07-11T16:46:01.532" v="447" actId="404"/>
          <ac:spMkLst>
            <pc:docMk/>
            <pc:sldMk cId="1200217142" sldId="277"/>
            <ac:spMk id="16" creationId="{24EAA3F6-6401-EE30-F341-A57BAC705910}"/>
          </ac:spMkLst>
        </pc:spChg>
        <pc:picChg chg="add del mod">
          <ac:chgData name="Matt B" userId="ea885f82a9ac23cc" providerId="LiveId" clId="{40F29758-1D0C-4782-B216-0E21E4551B55}" dt="2023-07-11T16:37:55.667" v="268"/>
          <ac:picMkLst>
            <pc:docMk/>
            <pc:sldMk cId="1200217142" sldId="277"/>
            <ac:picMk id="7" creationId="{2AD4CBCB-43FF-8B14-4DBF-019872539788}"/>
          </ac:picMkLst>
        </pc:picChg>
        <pc:picChg chg="add del mod">
          <ac:chgData name="Matt B" userId="ea885f82a9ac23cc" providerId="LiveId" clId="{40F29758-1D0C-4782-B216-0E21E4551B55}" dt="2023-07-11T16:37:54.491" v="266"/>
          <ac:picMkLst>
            <pc:docMk/>
            <pc:sldMk cId="1200217142" sldId="277"/>
            <ac:picMk id="9" creationId="{74CF5E90-D24F-E13D-A030-544B812E4538}"/>
          </ac:picMkLst>
        </pc:picChg>
        <pc:picChg chg="add mod">
          <ac:chgData name="Matt B" userId="ea885f82a9ac23cc" providerId="LiveId" clId="{40F29758-1D0C-4782-B216-0E21E4551B55}" dt="2023-07-11T16:38:08" v="272" actId="962"/>
          <ac:picMkLst>
            <pc:docMk/>
            <pc:sldMk cId="1200217142" sldId="277"/>
            <ac:picMk id="13" creationId="{33564C51-D008-383A-E853-F04D2383E60B}"/>
          </ac:picMkLst>
        </pc:picChg>
        <pc:picChg chg="add mod">
          <ac:chgData name="Matt B" userId="ea885f82a9ac23cc" providerId="LiveId" clId="{40F29758-1D0C-4782-B216-0E21E4551B55}" dt="2023-07-11T16:38:10.554" v="275" actId="962"/>
          <ac:picMkLst>
            <pc:docMk/>
            <pc:sldMk cId="1200217142" sldId="277"/>
            <ac:picMk id="15" creationId="{48F5F4E4-7D61-0071-92D0-743C9C5BFA91}"/>
          </ac:picMkLst>
        </pc:picChg>
      </pc:sldChg>
      <pc:sldChg chg="addSp delSp modSp mod modClrScheme chgLayout">
        <pc:chgData name="Matt B" userId="ea885f82a9ac23cc" providerId="LiveId" clId="{40F29758-1D0C-4782-B216-0E21E4551B55}" dt="2023-07-11T17:02:01.700" v="817" actId="122"/>
        <pc:sldMkLst>
          <pc:docMk/>
          <pc:sldMk cId="897847061" sldId="278"/>
        </pc:sldMkLst>
        <pc:spChg chg="del">
          <ac:chgData name="Matt B" userId="ea885f82a9ac23cc" providerId="LiveId" clId="{40F29758-1D0C-4782-B216-0E21E4551B55}" dt="2023-07-11T17:01:41.499" v="814" actId="478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Matt B" userId="ea885f82a9ac23cc" providerId="LiveId" clId="{40F29758-1D0C-4782-B216-0E21E4551B55}" dt="2023-07-11T17:02:01.700" v="817" actId="122"/>
          <ac:spMkLst>
            <pc:docMk/>
            <pc:sldMk cId="897847061" sldId="278"/>
            <ac:spMk id="3" creationId="{00000000-0000-0000-0000-000000000000}"/>
          </ac:spMkLst>
        </pc:spChg>
        <pc:spChg chg="add del mod">
          <ac:chgData name="Matt B" userId="ea885f82a9ac23cc" providerId="LiveId" clId="{40F29758-1D0C-4782-B216-0E21E4551B55}" dt="2023-07-11T17:01:43.616" v="815" actId="478"/>
          <ac:spMkLst>
            <pc:docMk/>
            <pc:sldMk cId="897847061" sldId="278"/>
            <ac:spMk id="5" creationId="{15FDDAEE-4E73-5DA4-EDF6-35D607649969}"/>
          </ac:spMkLst>
        </pc:spChg>
        <pc:spChg chg="add mod">
          <ac:chgData name="Matt B" userId="ea885f82a9ac23cc" providerId="LiveId" clId="{40F29758-1D0C-4782-B216-0E21E4551B55}" dt="2023-07-11T17:01:58.516" v="816" actId="26606"/>
          <ac:spMkLst>
            <pc:docMk/>
            <pc:sldMk cId="897847061" sldId="278"/>
            <ac:spMk id="8" creationId="{F4C2164A-DD88-166C-14EF-F7E8552491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7/11/2023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7/11/2023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7/11/2023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edricaubin/linkedin-data-analyst-jobs-listings?select=linkedin-jobs-us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LinkedIn Job Listings Project:  </a:t>
            </a:r>
            <a:r>
              <a:rPr lang="en-US" u="sng" dirty="0"/>
              <a:t>Data Analyst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9524999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Kaggle Dataset Highlighting Data Analyst Job Postings From May 2022 – Nov 2022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	       Matthew </a:t>
            </a:r>
            <a:r>
              <a:rPr lang="en-US" dirty="0" err="1"/>
              <a:t>Buonocore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Hotspots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5" name="Content Placeholder 4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3E5E91B9-0699-AB46-00EF-D988DF51A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809" y="1905000"/>
            <a:ext cx="8485208" cy="3697288"/>
          </a:xfr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Look At Location &amp; Salary Information</a:t>
            </a:r>
          </a:p>
        </p:txBody>
      </p:sp>
      <p:pic>
        <p:nvPicPr>
          <p:cNvPr id="13" name="Content Placeholder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3564C51-D008-383A-E853-F04D2383E6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2413" y="1988778"/>
            <a:ext cx="4435475" cy="3921843"/>
          </a:xfrm>
        </p:spPr>
      </p:pic>
      <p:pic>
        <p:nvPicPr>
          <p:cNvPr id="15" name="Content Placeholder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F5F4E4-7D61-0071-92D0-743C9C5BFA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0938" y="1988778"/>
            <a:ext cx="4435475" cy="3921843"/>
          </a:xfrm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4EAA3F6-6401-EE30-F341-A57BAC705910}"/>
              </a:ext>
            </a:extLst>
          </p:cNvPr>
          <p:cNvSpPr txBox="1">
            <a:spLocks/>
          </p:cNvSpPr>
          <p:nvPr/>
        </p:nvSpPr>
        <p:spPr>
          <a:xfrm>
            <a:off x="1454793" y="5731251"/>
            <a:ext cx="9279237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Locations listed as “United States” and “Canada” referred to remote job types.</a:t>
            </a: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Trends Amongst Job Types Over Time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0C2E7DC-5652-875A-40B2-B968B06C66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1400490" y="2045017"/>
            <a:ext cx="5760720" cy="2520315"/>
          </a:xfrm>
          <a:noFill/>
        </p:spPr>
      </p:pic>
      <p:sp>
        <p:nvSpPr>
          <p:cNvPr id="4" name="Text Placeholder 7"/>
          <p:cNvSpPr txBox="1">
            <a:spLocks/>
          </p:cNvSpPr>
          <p:nvPr/>
        </p:nvSpPr>
        <p:spPr>
          <a:xfrm>
            <a:off x="7923214" y="3536829"/>
            <a:ext cx="3124200" cy="21019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Onsite jobs had the largest increase in job postings towards the year’s end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End of October seemed to be a consistent starting point for job posting increase across all job types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Remote job postings have the greatest fluctuation over time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sz="1600" kern="1200" dirty="0"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Thank You For Taking The Time To Check Out My Project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4C2164A-DD88-166C-14EF-F7E855249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which companies are hiring for multiple positions/postings</a:t>
            </a:r>
          </a:p>
          <a:p>
            <a:r>
              <a:rPr lang="en-US" dirty="0"/>
              <a:t>Discover the breakdown of onsite, hybrid and remote positions</a:t>
            </a:r>
          </a:p>
          <a:p>
            <a:r>
              <a:rPr lang="en-US" dirty="0"/>
              <a:t>Evaluate differences in posted salary information</a:t>
            </a:r>
          </a:p>
          <a:p>
            <a:r>
              <a:rPr lang="en-US" dirty="0"/>
              <a:t>Utilize location data to see where the “hiring hotspots” are</a:t>
            </a:r>
          </a:p>
          <a:p>
            <a:r>
              <a:rPr lang="en-US" dirty="0"/>
              <a:t>Highlight any hiring trends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data wrangling, cleaning and analysis using Python in Visual Studio Code</a:t>
            </a:r>
          </a:p>
          <a:p>
            <a:r>
              <a:rPr lang="en-US" dirty="0"/>
              <a:t>Concatenated two datasets with Pandas to create one dataset which encompassed all the North American data</a:t>
            </a:r>
          </a:p>
          <a:p>
            <a:r>
              <a:rPr lang="en-US" dirty="0"/>
              <a:t>Plotted stacked bar charts and histograms using Matplotlib</a:t>
            </a:r>
          </a:p>
          <a:p>
            <a:r>
              <a:rPr lang="en-US" dirty="0"/>
              <a:t>Utilized </a:t>
            </a:r>
            <a:r>
              <a:rPr lang="en-US" dirty="0" err="1"/>
              <a:t>GeoPy</a:t>
            </a:r>
            <a:r>
              <a:rPr lang="en-US" dirty="0"/>
              <a:t> Geocoding Library to convert location names to coordinates</a:t>
            </a:r>
          </a:p>
          <a:p>
            <a:r>
              <a:rPr lang="en-US" dirty="0"/>
              <a:t>Compiled additional visualizations using Tableau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38CA-7FB2-BE80-6570-4A2B84BC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05E7-DB2E-70BF-1EA5-6C4721B1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7" y="1905000"/>
            <a:ext cx="9143537" cy="3697465"/>
          </a:xfrm>
          <a:ln>
            <a:noFill/>
          </a:ln>
        </p:spPr>
        <p:txBody>
          <a:bodyPr numCol="1">
            <a:normAutofit lnSpcReduction="10000"/>
          </a:bodyPr>
          <a:lstStyle/>
          <a:p>
            <a:r>
              <a:rPr lang="en-US" dirty="0"/>
              <a:t>Datasets Used:</a:t>
            </a:r>
          </a:p>
          <a:p>
            <a:pPr lvl="1"/>
            <a:r>
              <a:rPr lang="en-US" sz="1200" dirty="0"/>
              <a:t>linkedin-jobs-usa.csv &amp; linkedin-jobs-canada.csv</a:t>
            </a:r>
          </a:p>
          <a:p>
            <a:r>
              <a:rPr lang="en-US" dirty="0"/>
              <a:t>Column Details</a:t>
            </a:r>
          </a:p>
          <a:p>
            <a:pPr lvl="1"/>
            <a:r>
              <a:rPr lang="en-US" sz="1200" dirty="0"/>
              <a:t>title: Job title</a:t>
            </a:r>
          </a:p>
          <a:p>
            <a:pPr lvl="1"/>
            <a:r>
              <a:rPr lang="en-US" sz="1200" dirty="0"/>
              <a:t>company: Name of the company</a:t>
            </a:r>
          </a:p>
          <a:p>
            <a:pPr lvl="1"/>
            <a:r>
              <a:rPr lang="en-US" sz="1200" dirty="0"/>
              <a:t>description: Description of the job and company</a:t>
            </a:r>
          </a:p>
          <a:p>
            <a:pPr lvl="1"/>
            <a:r>
              <a:rPr lang="en-US" sz="1200" dirty="0" err="1"/>
              <a:t>onsite_remote</a:t>
            </a:r>
            <a:r>
              <a:rPr lang="en-US" sz="1200" dirty="0"/>
              <a:t>: Location where the employee will be working from</a:t>
            </a:r>
          </a:p>
          <a:p>
            <a:pPr lvl="1"/>
            <a:r>
              <a:rPr lang="en-US" sz="1200" dirty="0"/>
              <a:t>salary: Salary for the job. May be yearly or hourly. In most cases, it is a range from min to max</a:t>
            </a:r>
          </a:p>
          <a:p>
            <a:pPr lvl="1"/>
            <a:r>
              <a:rPr lang="en-US" sz="1200" dirty="0"/>
              <a:t>location: Where the company with the opening role is located</a:t>
            </a:r>
          </a:p>
          <a:p>
            <a:pPr lvl="1"/>
            <a:r>
              <a:rPr lang="en-US" sz="1200" dirty="0"/>
              <a:t>criteria: Job requirements like experience, employment type, </a:t>
            </a:r>
            <a:r>
              <a:rPr lang="en-US" sz="1200" dirty="0" err="1"/>
              <a:t>etc</a:t>
            </a:r>
            <a:endParaRPr lang="en-US" sz="1200" dirty="0"/>
          </a:p>
          <a:p>
            <a:pPr lvl="1"/>
            <a:r>
              <a:rPr lang="en-US" sz="1200" dirty="0" err="1"/>
              <a:t>posted_date</a:t>
            </a:r>
            <a:r>
              <a:rPr lang="en-US" sz="1200" dirty="0"/>
              <a:t>: The date the job was posted</a:t>
            </a:r>
          </a:p>
          <a:p>
            <a:pPr lvl="1"/>
            <a:r>
              <a:rPr lang="en-US" sz="1200" dirty="0"/>
              <a:t>link: The URL to the job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316BD16-8E29-4F00-D795-E8317AA36FCB}"/>
              </a:ext>
            </a:extLst>
          </p:cNvPr>
          <p:cNvSpPr txBox="1">
            <a:spLocks/>
          </p:cNvSpPr>
          <p:nvPr/>
        </p:nvSpPr>
        <p:spPr>
          <a:xfrm>
            <a:off x="1539574" y="5715000"/>
            <a:ext cx="9279237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https://www.kaggle.com/datasets/cedricaubin/linkedin-data-analyst-jobs-listings?select=linkedin-jobs-usa.csv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Hiring Multiple Positions/Postings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PayPal – 499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SSENSE – 133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Synechron</a:t>
            </a:r>
            <a:r>
              <a:rPr lang="en-US" dirty="0"/>
              <a:t> – 110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 Global – 106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Diverse Lynx – 101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Citi – 76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theScore</a:t>
            </a:r>
            <a:r>
              <a:rPr lang="en-US" dirty="0"/>
              <a:t> – 72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Circle K – 72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Onlia</a:t>
            </a:r>
            <a:r>
              <a:rPr lang="en-US" dirty="0"/>
              <a:t> – 72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Agility Partners – 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/>
          <a:p>
            <a:r>
              <a:rPr lang="en-US" dirty="0"/>
              <a:t>Breakdown Of Position Types</a:t>
            </a:r>
          </a:p>
        </p:txBody>
      </p:sp>
      <p:pic>
        <p:nvPicPr>
          <p:cNvPr id="6" name="Picture 5" descr="A picture containing diagram, circle, screenshot&#10;&#10;Description automatically generated">
            <a:extLst>
              <a:ext uri="{FF2B5EF4-FFF2-40B4-BE49-F238E27FC236}">
                <a16:creationId xmlns:a16="http://schemas.microsoft.com/office/drawing/2014/main" id="{6D4D2A85-90AD-A9AB-4162-F6C6E299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90" y="2102625"/>
            <a:ext cx="5760720" cy="24051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/>
          <a:p>
            <a:r>
              <a:rPr lang="en-US" dirty="0"/>
              <a:t>Onsite – 1925 postings (34.3%)</a:t>
            </a:r>
          </a:p>
          <a:p>
            <a:r>
              <a:rPr lang="en-US" dirty="0"/>
              <a:t>Hybrid – 1875 postings (33.4%)</a:t>
            </a:r>
          </a:p>
          <a:p>
            <a:r>
              <a:rPr lang="en-US" dirty="0"/>
              <a:t>Remote – 1818 postings (32.4%)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Evaluation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17% of the job postings had information about salary</a:t>
            </a:r>
          </a:p>
          <a:p>
            <a:r>
              <a:rPr lang="en-US" dirty="0"/>
              <a:t>Most of the postings that did have salary info was in a range </a:t>
            </a:r>
            <a:br>
              <a:rPr lang="en-US" dirty="0"/>
            </a:br>
            <a:r>
              <a:rPr lang="en-US" dirty="0"/>
              <a:t>(i.e., $75,000 - $80,000 annually or $40 - $50 hourly)</a:t>
            </a:r>
          </a:p>
          <a:p>
            <a:r>
              <a:rPr lang="en-US" dirty="0"/>
              <a:t>Split that data into two separate columns and converted all into an annual amount</a:t>
            </a:r>
          </a:p>
          <a:p>
            <a:pPr lvl="1"/>
            <a:r>
              <a:rPr lang="en-US" dirty="0"/>
              <a:t>Lower end of the range annual</a:t>
            </a:r>
          </a:p>
          <a:p>
            <a:pPr lvl="1"/>
            <a:r>
              <a:rPr lang="en-US" dirty="0"/>
              <a:t>Higher end of the range annual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9F2F-FFA5-77F9-C315-F0BA25B0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121F-6103-3D09-B09F-022707F523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Lower End Salary Range</a:t>
            </a:r>
          </a:p>
          <a:p>
            <a:pPr lvl="1"/>
            <a:r>
              <a:rPr lang="en-US" dirty="0"/>
              <a:t>Mean  $89,586</a:t>
            </a:r>
          </a:p>
          <a:p>
            <a:pPr lvl="1"/>
            <a:r>
              <a:rPr lang="en-US" dirty="0"/>
              <a:t>Std      $24,969</a:t>
            </a:r>
          </a:p>
          <a:p>
            <a:pPr lvl="1"/>
            <a:r>
              <a:rPr lang="en-US" dirty="0"/>
              <a:t>Min     $45,760</a:t>
            </a:r>
          </a:p>
          <a:p>
            <a:pPr lvl="1"/>
            <a:r>
              <a:rPr lang="en-US" dirty="0"/>
              <a:t>25%     $70,000</a:t>
            </a:r>
          </a:p>
          <a:p>
            <a:pPr lvl="1"/>
            <a:r>
              <a:rPr lang="en-US" dirty="0"/>
              <a:t>50%     $83,200</a:t>
            </a:r>
          </a:p>
          <a:p>
            <a:pPr lvl="1"/>
            <a:r>
              <a:rPr lang="en-US" dirty="0"/>
              <a:t>75%     $104,000</a:t>
            </a:r>
          </a:p>
          <a:p>
            <a:pPr lvl="1"/>
            <a:r>
              <a:rPr lang="en-US" dirty="0"/>
              <a:t>Max     $209,757</a:t>
            </a:r>
          </a:p>
        </p:txBody>
      </p:sp>
      <p:pic>
        <p:nvPicPr>
          <p:cNvPr id="6" name="Content Placeholder 5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B6BFF0B5-36FD-F74A-B95A-1B32C09E63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938" y="2286397"/>
            <a:ext cx="4435475" cy="3326606"/>
          </a:xfrm>
        </p:spPr>
      </p:pic>
    </p:spTree>
    <p:extLst>
      <p:ext uri="{BB962C8B-B14F-4D97-AF65-F5344CB8AC3E}">
        <p14:creationId xmlns:p14="http://schemas.microsoft.com/office/powerpoint/2010/main" val="352606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9F2F-FFA5-77F9-C315-F0BA25B0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121F-6103-3D09-B09F-022707F523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Higher End Salary Range</a:t>
            </a:r>
          </a:p>
          <a:p>
            <a:pPr lvl="1"/>
            <a:r>
              <a:rPr lang="en-US" dirty="0"/>
              <a:t>Mean  $109,429</a:t>
            </a:r>
          </a:p>
          <a:p>
            <a:pPr lvl="1"/>
            <a:r>
              <a:rPr lang="en-US" dirty="0"/>
              <a:t>Std       $32,892</a:t>
            </a:r>
          </a:p>
          <a:p>
            <a:pPr lvl="1"/>
            <a:r>
              <a:rPr lang="en-US" dirty="0"/>
              <a:t>Min      $49,920</a:t>
            </a:r>
          </a:p>
          <a:p>
            <a:pPr lvl="1"/>
            <a:r>
              <a:rPr lang="en-US" dirty="0"/>
              <a:t>25%     $90,000</a:t>
            </a:r>
          </a:p>
          <a:p>
            <a:pPr lvl="1"/>
            <a:r>
              <a:rPr lang="en-US" dirty="0"/>
              <a:t>50%     $110,000</a:t>
            </a:r>
          </a:p>
          <a:p>
            <a:pPr lvl="1"/>
            <a:r>
              <a:rPr lang="en-US" dirty="0"/>
              <a:t>75%     $124,800</a:t>
            </a:r>
          </a:p>
          <a:p>
            <a:pPr lvl="1"/>
            <a:r>
              <a:rPr lang="en-US" dirty="0"/>
              <a:t>Max     $225,295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BFF0B5-36FD-F74A-B95A-1B32C09E63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230938" y="2286397"/>
            <a:ext cx="4435475" cy="3326606"/>
          </a:xfrm>
        </p:spPr>
      </p:pic>
    </p:spTree>
    <p:extLst>
      <p:ext uri="{BB962C8B-B14F-4D97-AF65-F5344CB8AC3E}">
        <p14:creationId xmlns:p14="http://schemas.microsoft.com/office/powerpoint/2010/main" val="25647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136</TotalTime>
  <Words>549</Words>
  <Application>Microsoft Office PowerPoint</Application>
  <PresentationFormat>Custom</PresentationFormat>
  <Paragraphs>87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Project planning overview presentation</vt:lpstr>
      <vt:lpstr>LinkedIn Job Listings Project:  Data Analyst </vt:lpstr>
      <vt:lpstr>Project Goals</vt:lpstr>
      <vt:lpstr>Project Description</vt:lpstr>
      <vt:lpstr>Dataset Overview</vt:lpstr>
      <vt:lpstr>Companies Hiring Multiple Positions/Postings</vt:lpstr>
      <vt:lpstr>Breakdown Of Position Types</vt:lpstr>
      <vt:lpstr>Salary Evaluation</vt:lpstr>
      <vt:lpstr>Salary Evaluation</vt:lpstr>
      <vt:lpstr>Salary Evaluation</vt:lpstr>
      <vt:lpstr>Hiring Hotspots</vt:lpstr>
      <vt:lpstr>Combined Look At Location &amp; Salary Information</vt:lpstr>
      <vt:lpstr>Trends Amongst Job Types Over Time</vt:lpstr>
      <vt:lpstr>Thank You For Taking The Time To Check Out My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Job Listings: Data Analyst </dc:title>
  <dc:creator>Matt B</dc:creator>
  <cp:lastModifiedBy>Matt B</cp:lastModifiedBy>
  <cp:revision>1</cp:revision>
  <dcterms:created xsi:type="dcterms:W3CDTF">2023-06-15T02:43:12Z</dcterms:created>
  <dcterms:modified xsi:type="dcterms:W3CDTF">2023-07-11T17:02:07Z</dcterms:modified>
</cp:coreProperties>
</file>