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9E00-459B-8442-B091-3FEB94AC9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80432-D678-2D56-E19F-810949B9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A3AC-90BB-236B-04A8-589132E7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FA51-5574-420E-7412-35A39CA4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BC62-8A12-BE72-2155-9D47CD80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BEC-7835-DF4E-9547-9184E632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6B7F5-54C1-A4E2-90BD-96CC6B64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46CF-B4A3-A42D-E32E-C58C10A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57FD-A58C-29C1-E2C7-585363D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C2E-20F8-4B53-B3ED-99B48F2F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AF7D4-208B-E356-A533-99EC3E1CB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53AD3-DD43-62D8-117A-14724FF6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7E10-2A8A-6A12-2B61-3396B0A0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F934-70B1-A48C-96D6-61A336E6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01CE-8BA6-0F5C-8833-62D153FD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13D9-B032-4B6B-8EE4-A9E745DF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5E95-7C31-D5BD-04CE-7CD7A983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69CDF-9617-68A6-FCE6-82B2B6D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491E-76B9-354A-14BA-B7A13100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92EC-ED0D-71EE-1E6E-90D5A400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C7ED-3CCC-2DB3-1B7A-DD71D90D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B9418-CDFE-26BB-5C60-728C7078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5A8-50EF-1434-4C5F-12E50E0F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2E30-85A1-4C93-E34A-1526328F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E764-37B6-1688-4924-D69E487E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729-0A62-7F0C-8819-26FCEE5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11E-9C23-3DD5-9B87-253E31BD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54B21-6FA6-71E1-096D-624454BF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73788-C6AF-9C63-B903-FC7EA895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DC8D3-4340-8372-CC04-7FD26672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317A8-00CA-5C9A-31BA-854B543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F45D-9DCA-91C0-1647-3B7C34DC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670F-24D1-D035-D8FD-89542A80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3988A-76EB-A05E-E4C7-6F3F5857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EACB-151F-1E40-0033-EC9783FC0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B731-7A36-5768-4C54-90DCA2B64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36620-C6C1-D537-58EF-C83BC85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8D54-D02F-328E-3972-02D2E051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20003-2DF3-E188-F14E-11217ABD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78A-50A2-20CE-A5FE-CBD0260E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90F78-0AF0-DE95-110F-7ACDF748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699E-6928-00A3-BDBD-9430CC8C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D8CB5-21C0-93FC-3FD8-4C305EE2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82CD1-F49B-46FB-311A-CA0CC2F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04282-930C-ACD4-192C-46C29AEF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3A5F4-EAF1-F07C-131C-FD5A2C7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106-9C0C-3BB3-46D4-AE88521E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96A9-8360-9ADD-4B6A-2EED43FC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1A2B2-AB28-DF9D-87F5-00A0A145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F78B-4F39-BC95-6B73-37C60270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5A69-EB04-D529-D0DF-C15015BD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D22A-9D56-B2C1-D567-55DDAB5E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A6C7-022B-4711-3546-66CD6B25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BEEDD-CAC2-9DAC-EB5B-5CE265545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55915-DCDF-8D1E-A05B-E4D9A66D1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11469-4770-06CD-5358-34D670C4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2089A-11F1-630F-6ED6-DD1C48F2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74E2-938F-C288-1205-322372E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7C5A9-3EC9-407C-81F4-7FEB2F45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B748-A63B-1230-D506-AB1338C5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C0D5-9665-BD1C-F4A1-70B6DDA9B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B10D-5669-EA9A-C1B2-760B7D8D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7524-C26E-A625-22D2-C7636ACA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9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198-31C8-24E2-0C83-79F248E30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Spotlight Platform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7CE3C-8F1F-AE8A-4C23-6761BEF0F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Archikers</a:t>
            </a:r>
            <a:endParaRPr lang="en-US" dirty="0"/>
          </a:p>
          <a:p>
            <a:r>
              <a:rPr lang="en-US" sz="2000" dirty="0"/>
              <a:t>June 2022</a:t>
            </a:r>
          </a:p>
        </p:txBody>
      </p:sp>
    </p:spTree>
    <p:extLst>
      <p:ext uri="{BB962C8B-B14F-4D97-AF65-F5344CB8AC3E}">
        <p14:creationId xmlns:p14="http://schemas.microsoft.com/office/powerpoint/2010/main" val="1640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1861-FD70-9A92-04B8-4D2799B0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AAA0-6EBA-A762-D14E-C06B441D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Requirement Understanding</a:t>
            </a:r>
          </a:p>
          <a:p>
            <a:r>
              <a:rPr lang="en-US" dirty="0"/>
              <a:t>High level Use cases</a:t>
            </a:r>
          </a:p>
          <a:p>
            <a:r>
              <a:rPr lang="en-US" dirty="0"/>
              <a:t>Business and Architecture Principles</a:t>
            </a:r>
          </a:p>
          <a:p>
            <a:r>
              <a:rPr lang="en-US" dirty="0"/>
              <a:t>Conceptual Architecture</a:t>
            </a:r>
          </a:p>
          <a:p>
            <a:r>
              <a:rPr lang="en-US" dirty="0"/>
              <a:t>Solution Architecture</a:t>
            </a:r>
          </a:p>
          <a:p>
            <a:r>
              <a:rPr lang="en-US" dirty="0"/>
              <a:t>Technology Stack/Choices</a:t>
            </a:r>
          </a:p>
          <a:p>
            <a:r>
              <a:rPr lang="en-US" dirty="0"/>
              <a:t>Architecture Decisions (ADRs)</a:t>
            </a:r>
          </a:p>
          <a:p>
            <a:r>
              <a:rPr lang="en-US" dirty="0" err="1"/>
              <a:t>DevSecOps</a:t>
            </a:r>
            <a:endParaRPr lang="en-US" dirty="0"/>
          </a:p>
          <a:p>
            <a:r>
              <a:rPr lang="en-US" dirty="0"/>
              <a:t>Non-Functional Requirement mapping</a:t>
            </a:r>
          </a:p>
          <a:p>
            <a:r>
              <a:rPr lang="en-US" dirty="0"/>
              <a:t>Assumptions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14802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085A-3654-7FD1-26E4-2909A535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98376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0CAB-033D-B71D-919B-2152D4FC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2" y="1153821"/>
            <a:ext cx="11590175" cy="1775991"/>
          </a:xfrm>
        </p:spPr>
        <p:txBody>
          <a:bodyPr/>
          <a:lstStyle/>
          <a:p>
            <a:r>
              <a:rPr lang="en-US" dirty="0"/>
              <a:t>Vision - </a:t>
            </a:r>
            <a:r>
              <a:rPr lang="en-US" i="1" dirty="0"/>
              <a:t>The Spotlight App Project is a sustained effort to amass a coalition of nonprofits in order to address specific needs within the communities we serve by leveraging a centralized platform as the base of operations to collaborate and make a collective impact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898FD-EDBB-9737-BD45-F735CB6A9C8E}"/>
              </a:ext>
            </a:extLst>
          </p:cNvPr>
          <p:cNvSpPr txBox="1">
            <a:spLocks/>
          </p:cNvSpPr>
          <p:nvPr/>
        </p:nvSpPr>
        <p:spPr>
          <a:xfrm>
            <a:off x="269031" y="3085256"/>
            <a:ext cx="11739467" cy="353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Archikers</a:t>
            </a:r>
            <a:r>
              <a:rPr lang="en-US" dirty="0"/>
              <a:t> proposes to build and deliver flexible, maintainable, scalable and extensible platform 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Provide centralized avenue for Non-profits to deliver services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Promote collaboration among Non-profits as well as between Non-profits &amp; candidates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Increase visibility and accessibility of services to aspiring candidates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Provide capability to raise any issues related to service and getting the resolution</a:t>
            </a:r>
          </a:p>
          <a:p>
            <a:r>
              <a:rPr lang="en-US" dirty="0"/>
              <a:t>Proposed solution is going to be secure, highly available and cost-effective meeting Non-profit current and future operational need</a:t>
            </a:r>
          </a:p>
        </p:txBody>
      </p:sp>
    </p:spTree>
    <p:extLst>
      <p:ext uri="{BB962C8B-B14F-4D97-AF65-F5344CB8AC3E}">
        <p14:creationId xmlns:p14="http://schemas.microsoft.com/office/powerpoint/2010/main" val="34141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747-936B-0887-F4DC-0D44987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3102"/>
          </a:xfrm>
        </p:spPr>
        <p:txBody>
          <a:bodyPr/>
          <a:lstStyle/>
          <a:p>
            <a:r>
              <a:rPr lang="en-US" dirty="0"/>
              <a:t>Business and Architecture 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5988D-795D-79AE-5471-D7DB6061CC68}"/>
              </a:ext>
            </a:extLst>
          </p:cNvPr>
          <p:cNvSpPr txBox="1"/>
          <p:nvPr/>
        </p:nvSpPr>
        <p:spPr>
          <a:xfrm>
            <a:off x="382555" y="1215817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write commentary here - </a:t>
            </a:r>
          </a:p>
        </p:txBody>
      </p:sp>
    </p:spTree>
    <p:extLst>
      <p:ext uri="{BB962C8B-B14F-4D97-AF65-F5344CB8AC3E}">
        <p14:creationId xmlns:p14="http://schemas.microsoft.com/office/powerpoint/2010/main" val="387376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747-936B-0887-F4DC-0D44987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3102"/>
          </a:xfrm>
        </p:spPr>
        <p:txBody>
          <a:bodyPr/>
          <a:lstStyle/>
          <a:p>
            <a:r>
              <a:rPr lang="en-US" dirty="0"/>
              <a:t>Conceptual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26D11-AAA8-D77E-8A3C-B0D1E3A88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9" y="1253139"/>
            <a:ext cx="7248039" cy="4726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5988D-795D-79AE-5471-D7DB6061CC68}"/>
              </a:ext>
            </a:extLst>
          </p:cNvPr>
          <p:cNvSpPr txBox="1"/>
          <p:nvPr/>
        </p:nvSpPr>
        <p:spPr>
          <a:xfrm>
            <a:off x="8089641" y="1253139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write commentary here - </a:t>
            </a:r>
          </a:p>
        </p:txBody>
      </p:sp>
    </p:spTree>
    <p:extLst>
      <p:ext uri="{BB962C8B-B14F-4D97-AF65-F5344CB8AC3E}">
        <p14:creationId xmlns:p14="http://schemas.microsoft.com/office/powerpoint/2010/main" val="27008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747-936B-0887-F4DC-0D44987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3102"/>
          </a:xfrm>
        </p:spPr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43A67-D808-BC65-80C7-1F3D3B52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" y="992564"/>
            <a:ext cx="10428513" cy="5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Spotlight Platform Architecture</vt:lpstr>
      <vt:lpstr>Content</vt:lpstr>
      <vt:lpstr>Executive Summary</vt:lpstr>
      <vt:lpstr>Business and Architecture Principles</vt:lpstr>
      <vt:lpstr>Conceptual Architecture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Prafull Surana</dc:creator>
  <cp:lastModifiedBy>Prafull Surana</cp:lastModifiedBy>
  <cp:revision>6</cp:revision>
  <dcterms:created xsi:type="dcterms:W3CDTF">2022-06-02T21:45:55Z</dcterms:created>
  <dcterms:modified xsi:type="dcterms:W3CDTF">2022-06-02T23:08:57Z</dcterms:modified>
</cp:coreProperties>
</file>