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1" r:id="rId4"/>
    <p:sldId id="258" r:id="rId5"/>
    <p:sldId id="262" r:id="rId6"/>
    <p:sldId id="263" r:id="rId7"/>
    <p:sldId id="259" r:id="rId8"/>
    <p:sldId id="260" r:id="rId9"/>
    <p:sldId id="264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ACA2D-98E4-D041-9F24-99626DA145C4}" type="datetimeFigureOut">
              <a:rPr lang="en-US" smtClean="0"/>
              <a:t>5/5/14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5C094-513A-7C4F-98EE-2E409674A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95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DE925-6B2B-1D47-97F5-2F2A1820FFB2}" type="datetimeFigureOut">
              <a:rPr lang="en-US" smtClean="0"/>
              <a:t>5/5/14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D8240-AFBF-B944-86B0-F8D3E8E0B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7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C90-B97A-3148-8ACF-759D6BA5937A}" type="datetime4">
              <a:rPr lang="en-US" smtClean="0"/>
              <a:t>May 5,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D56A-BBF8-2D49-AB1B-0E8FE82EC4A7}" type="datetime4">
              <a:rPr lang="en-US" smtClean="0"/>
              <a:t>May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51EF-6823-564E-92DE-9302CCA69030}" type="datetime4">
              <a:rPr lang="en-US" smtClean="0"/>
              <a:t>May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8087-F0A6-3642-ADCE-18C05BEE5AE7}" type="datetime4">
              <a:rPr lang="en-US" smtClean="0"/>
              <a:t>May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4877-1752-FD41-8163-564B0EB3DCEE}" type="datetime4">
              <a:rPr lang="en-US" smtClean="0"/>
              <a:t>May 5, 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2CB6-0375-4946-BDB6-C8266522FD79}" type="datetime4">
              <a:rPr lang="en-US" smtClean="0"/>
              <a:t>May 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89D5-5F09-2A4A-89AA-F2C7A5A24567}" type="datetime4">
              <a:rPr lang="en-US" smtClean="0"/>
              <a:t>May 5,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E612-367B-0F44-BAEC-5B10185B918A}" type="datetime4">
              <a:rPr lang="en-US" smtClean="0"/>
              <a:t>May 5,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97E4-FD2D-6340-9E13-E84DAAC8F3C2}" type="datetime4">
              <a:rPr lang="en-US" smtClean="0"/>
              <a:t>May 5,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A90E-99FB-8540-94F9-9BDC4F906ABF}" type="datetime4">
              <a:rPr lang="en-US" smtClean="0"/>
              <a:t>May 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FCE7-D4A1-804E-8F37-63A3DD7F99FE}" type="datetime4">
              <a:rPr lang="en-US" smtClean="0"/>
              <a:t>May 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24F06CF-C826-AF4A-8202-5D488D65EB65}" type="datetime4">
              <a:rPr lang="en-US" smtClean="0"/>
              <a:t>May 5,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davidr@pervasiveconcepts.com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80/tests/testExerciseServic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BDD/TDD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Driving Development thru testing</a:t>
            </a:r>
          </a:p>
          <a:p>
            <a:r>
              <a:rPr lang="en-US" sz="1400" dirty="0" smtClean="0"/>
              <a:t>David W. </a:t>
            </a:r>
            <a:r>
              <a:rPr lang="en-US" sz="1400" dirty="0" err="1" smtClean="0"/>
              <a:t>robinson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 dirty="0"/>
          </a:p>
        </p:txBody>
      </p:sp>
      <p:pic>
        <p:nvPicPr>
          <p:cNvPr id="5" name="Picture 4" descr="PCLogoForBusinessCard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994" y="1037217"/>
            <a:ext cx="4742688" cy="41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02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br>
              <a:rPr lang="en-US" dirty="0" smtClean="0"/>
            </a:br>
            <a:r>
              <a:rPr lang="en-US" dirty="0" smtClean="0"/>
              <a:t>zombie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browser required</a:t>
            </a:r>
          </a:p>
          <a:p>
            <a:r>
              <a:rPr lang="en-US" dirty="0" smtClean="0"/>
              <a:t>Runs on Node</a:t>
            </a:r>
          </a:p>
          <a:p>
            <a:r>
              <a:rPr lang="en-US" dirty="0" smtClean="0"/>
              <a:t>Client-side JavaScript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zombie.labnotes.org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9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exercise list</a:t>
            </a:r>
          </a:p>
          <a:p>
            <a:r>
              <a:rPr lang="en-US" dirty="0" smtClean="0"/>
              <a:t>Display all exercises</a:t>
            </a:r>
          </a:p>
          <a:p>
            <a:r>
              <a:rPr lang="en-US" dirty="0" smtClean="0"/>
              <a:t>Create exercise</a:t>
            </a:r>
          </a:p>
          <a:p>
            <a:r>
              <a:rPr lang="en-US" dirty="0" smtClean="0"/>
              <a:t>Read exercise</a:t>
            </a:r>
          </a:p>
          <a:p>
            <a:r>
              <a:rPr lang="en-US" dirty="0" smtClean="0"/>
              <a:t>Update exercise</a:t>
            </a:r>
          </a:p>
          <a:p>
            <a:r>
              <a:rPr lang="en-US" dirty="0" smtClean="0"/>
              <a:t>Delete exercise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85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</a:p>
          <a:p>
            <a:pPr lvl="1"/>
            <a:r>
              <a:rPr lang="en-US" dirty="0" err="1" smtClean="0"/>
              <a:t>MongoDB</a:t>
            </a:r>
            <a:r>
              <a:rPr lang="en-US" dirty="0" smtClean="0"/>
              <a:t> – assumed to be running on default port</a:t>
            </a:r>
          </a:p>
          <a:p>
            <a:pPr lvl="1"/>
            <a:r>
              <a:rPr lang="en-US" dirty="0" smtClean="0"/>
              <a:t>Node server – running on port 8080</a:t>
            </a:r>
          </a:p>
          <a:p>
            <a:pPr lvl="2"/>
            <a:r>
              <a:rPr lang="en-US" dirty="0" err="1" smtClean="0"/>
              <a:t>Server.js</a:t>
            </a:r>
            <a:r>
              <a:rPr lang="en-US" dirty="0" smtClean="0"/>
              <a:t> file is provided utilizing Express</a:t>
            </a:r>
          </a:p>
          <a:p>
            <a:r>
              <a:rPr lang="en-US" dirty="0" smtClean="0"/>
              <a:t>Client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– used for AJAX</a:t>
            </a:r>
          </a:p>
          <a:p>
            <a:pPr lvl="1"/>
            <a:r>
              <a:rPr lang="en-US" dirty="0" smtClean="0"/>
              <a:t>Mocha – used for testing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2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Until last branch scripts assume </a:t>
            </a:r>
            <a:r>
              <a:rPr lang="en-US" dirty="0" err="1" smtClean="0"/>
              <a:t>cucumber.js</a:t>
            </a:r>
            <a:r>
              <a:rPr lang="en-US" dirty="0" smtClean="0"/>
              <a:t> is installed globally – local path is </a:t>
            </a:r>
            <a:r>
              <a:rPr lang="en-US" dirty="0" err="1" smtClean="0"/>
              <a:t>npm_modules</a:t>
            </a:r>
            <a:r>
              <a:rPr lang="en-US" dirty="0" smtClean="0"/>
              <a:t>/.bin/</a:t>
            </a:r>
            <a:r>
              <a:rPr lang="en-US" dirty="0" err="1" smtClean="0"/>
              <a:t>cucumber.js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URL for tests in browser </a:t>
            </a:r>
            <a:r>
              <a:rPr lang="en-US" dirty="0"/>
              <a:t>– </a:t>
            </a:r>
            <a:r>
              <a:rPr lang="en-US" dirty="0">
                <a:hlinkClick r:id="rId2"/>
              </a:rPr>
              <a:t>http://localhost:8080/tests/</a:t>
            </a:r>
            <a:r>
              <a:rPr lang="en-US" dirty="0" smtClean="0">
                <a:hlinkClick r:id="rId2"/>
              </a:rPr>
              <a:t>testExerciseService.html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URL for </a:t>
            </a:r>
            <a:r>
              <a:rPr lang="en-US" smtClean="0"/>
              <a:t>app - </a:t>
            </a:r>
            <a:r>
              <a:rPr lang="en-US">
                <a:hlinkClick r:id="rId2"/>
              </a:rPr>
              <a:t>http://localhost:8080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0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Behavior Driven Development</a:t>
            </a:r>
          </a:p>
          <a:p>
            <a:endParaRPr lang="en-US" dirty="0"/>
          </a:p>
          <a:p>
            <a:r>
              <a:rPr lang="en-US" dirty="0" smtClean="0"/>
              <a:t>Application Documentation</a:t>
            </a:r>
          </a:p>
          <a:p>
            <a:pPr lvl="1"/>
            <a:r>
              <a:rPr lang="en-US" dirty="0" smtClean="0"/>
              <a:t>User Oriented</a:t>
            </a:r>
          </a:p>
          <a:p>
            <a:pPr lvl="1"/>
            <a:r>
              <a:rPr lang="en-US" dirty="0" smtClean="0"/>
              <a:t>Horizontal</a:t>
            </a:r>
          </a:p>
          <a:p>
            <a:pPr lvl="1"/>
            <a:r>
              <a:rPr lang="en-US" dirty="0" smtClean="0"/>
              <a:t>Application Centric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73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br>
              <a:rPr lang="en-US" dirty="0" smtClean="0"/>
            </a:br>
            <a:r>
              <a:rPr lang="en-US" dirty="0" err="1" smtClean="0"/>
              <a:t>Javascript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CucumberJS</a:t>
            </a:r>
            <a:endParaRPr lang="en-US" dirty="0" smtClean="0"/>
          </a:p>
          <a:p>
            <a:r>
              <a:rPr lang="en-US" dirty="0" err="1" smtClean="0"/>
              <a:t>Yadda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3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</p:spPr>
        <p:txBody>
          <a:bodyPr/>
          <a:lstStyle/>
          <a:p>
            <a:r>
              <a:rPr lang="en-US" dirty="0" smtClean="0"/>
              <a:t>TDD 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</a:p>
          <a:p>
            <a:endParaRPr lang="en-US" dirty="0"/>
          </a:p>
          <a:p>
            <a:r>
              <a:rPr lang="en-US" dirty="0" smtClean="0"/>
              <a:t>Code Documentation</a:t>
            </a:r>
          </a:p>
          <a:p>
            <a:pPr lvl="1"/>
            <a:r>
              <a:rPr lang="en-US" dirty="0" smtClean="0"/>
              <a:t>Developer Oriented</a:t>
            </a:r>
          </a:p>
          <a:p>
            <a:pPr lvl="1"/>
            <a:r>
              <a:rPr lang="en-US" dirty="0" smtClean="0"/>
              <a:t>Vertical</a:t>
            </a:r>
          </a:p>
          <a:p>
            <a:pPr lvl="1"/>
            <a:r>
              <a:rPr lang="en-US" dirty="0" smtClean="0"/>
              <a:t>Code Centric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1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br>
              <a:rPr lang="en-US" dirty="0" smtClean="0"/>
            </a:br>
            <a:r>
              <a:rPr lang="en-US" dirty="0" err="1" smtClean="0"/>
              <a:t>javascript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Mocha</a:t>
            </a:r>
            <a:endParaRPr lang="en-US" dirty="0"/>
          </a:p>
          <a:p>
            <a:r>
              <a:rPr lang="en-US" dirty="0" err="1" smtClean="0"/>
              <a:t>Buster.js</a:t>
            </a:r>
            <a:endParaRPr lang="en-US" dirty="0" smtClean="0"/>
          </a:p>
          <a:p>
            <a:r>
              <a:rPr lang="en-US" dirty="0" smtClean="0"/>
              <a:t>Jasmine</a:t>
            </a:r>
            <a:endParaRPr lang="en-US" dirty="0"/>
          </a:p>
          <a:p>
            <a:r>
              <a:rPr lang="en-US" dirty="0"/>
              <a:t>Karma</a:t>
            </a:r>
          </a:p>
          <a:p>
            <a:r>
              <a:rPr lang="en-US" smtClean="0"/>
              <a:t>QUnit</a:t>
            </a:r>
          </a:p>
          <a:p>
            <a:r>
              <a:rPr lang="en-US" smtClean="0"/>
              <a:t>Sinon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br>
              <a:rPr lang="en-US" dirty="0" smtClean="0"/>
            </a:br>
            <a:r>
              <a:rPr lang="en-US" dirty="0" err="1" smtClean="0"/>
              <a:t>javascript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Browser Driver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Selenium/</a:t>
            </a:r>
            <a:r>
              <a:rPr lang="en-US" dirty="0" err="1" smtClean="0"/>
              <a:t>WebDriverJS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/>
              <a:t>JsTestDriver</a:t>
            </a:r>
            <a:r>
              <a:rPr lang="en-US" dirty="0"/>
              <a:t> (requires Java</a:t>
            </a:r>
            <a:r>
              <a:rPr lang="en-US" dirty="0" smtClean="0"/>
              <a:t>)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r>
              <a:rPr lang="en-US" dirty="0"/>
              <a:t>Headless Browser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PhantomJS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Zombie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3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5789761" cy="1371600"/>
          </a:xfrm>
        </p:spPr>
        <p:txBody>
          <a:bodyPr/>
          <a:lstStyle/>
          <a:p>
            <a:r>
              <a:rPr lang="en-US" dirty="0" smtClean="0"/>
              <a:t>BDD 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cucumberJS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Cucumber Originated in Ruby Community</a:t>
            </a:r>
          </a:p>
          <a:p>
            <a:r>
              <a:rPr lang="en-US" dirty="0" smtClean="0"/>
              <a:t>Implements Gherkin</a:t>
            </a:r>
          </a:p>
          <a:p>
            <a:r>
              <a:rPr lang="en-US" dirty="0" smtClean="0"/>
              <a:t>Runs on Node</a:t>
            </a:r>
          </a:p>
          <a:p>
            <a:r>
              <a:rPr lang="en-US" dirty="0" smtClean="0"/>
              <a:t>HTML and </a:t>
            </a:r>
            <a:r>
              <a:rPr lang="en-US" smtClean="0"/>
              <a:t>PDF formatter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/cucumber/cucumber-</a:t>
            </a:r>
            <a:r>
              <a:rPr lang="en-US" dirty="0" err="1"/>
              <a:t>js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4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br>
              <a:rPr lang="en-US" dirty="0" smtClean="0"/>
            </a:br>
            <a:r>
              <a:rPr lang="en-US" dirty="0" smtClean="0"/>
              <a:t>GHERKIN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1282E"/>
                </a:solidFill>
              </a:rPr>
              <a:t>Feature:</a:t>
            </a:r>
            <a:r>
              <a:rPr lang="en-US" dirty="0" smtClean="0"/>
              <a:t>	Give a presentation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8000"/>
                </a:solidFill>
              </a:rPr>
              <a:t>In order to</a:t>
            </a:r>
            <a:r>
              <a:rPr lang="en-US" dirty="0" smtClean="0"/>
              <a:t> give a presentation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8000"/>
                </a:solidFill>
              </a:rPr>
              <a:t>As a</a:t>
            </a:r>
            <a:r>
              <a:rPr lang="en-US" dirty="0" smtClean="0"/>
              <a:t> presenter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8000"/>
                </a:solidFill>
              </a:rPr>
              <a:t>I want to</a:t>
            </a:r>
            <a:r>
              <a:rPr lang="en-US" dirty="0" smtClean="0"/>
              <a:t> display a slide deck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D1282E"/>
                </a:solidFill>
              </a:rPr>
              <a:t>Scenario</a:t>
            </a:r>
            <a:r>
              <a:rPr lang="en-US" dirty="0" smtClean="0">
                <a:solidFill>
                  <a:srgbClr val="008000"/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 smtClean="0"/>
              <a:t>Start slide deck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D1282E"/>
                </a:solidFill>
              </a:rPr>
              <a:t>Given</a:t>
            </a:r>
            <a:r>
              <a:rPr lang="en-US" dirty="0" smtClean="0"/>
              <a:t> the deck is opened in PowerPoint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D1282E"/>
                </a:solidFill>
              </a:rPr>
              <a:t>When</a:t>
            </a:r>
            <a:r>
              <a:rPr lang="en-US" dirty="0" smtClean="0"/>
              <a:t> I click Play from Start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D1282E"/>
                </a:solidFill>
              </a:rPr>
              <a:t>Then</a:t>
            </a:r>
            <a:r>
              <a:rPr lang="en-US" dirty="0" smtClean="0"/>
              <a:t> transition to first slide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42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br>
              <a:rPr lang="en-US" dirty="0" smtClean="0"/>
            </a:br>
            <a:r>
              <a:rPr lang="en-US" dirty="0" smtClean="0"/>
              <a:t>mocha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Describe…it syntax</a:t>
            </a:r>
          </a:p>
          <a:p>
            <a:r>
              <a:rPr lang="en-US" dirty="0" smtClean="0"/>
              <a:t>Supports synchronous and asynchronous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Run in browser or command line</a:t>
            </a:r>
            <a:endParaRPr lang="en-US" dirty="0" smtClean="0"/>
          </a:p>
          <a:p>
            <a:r>
              <a:rPr lang="en-US" dirty="0" smtClean="0"/>
              <a:t>Runs on Node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visionmedia</a:t>
            </a:r>
            <a:r>
              <a:rPr lang="en-US" dirty="0"/>
              <a:t>/mocha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32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585</TotalTime>
  <Words>269</Words>
  <Application>Microsoft Macintosh PowerPoint</Application>
  <PresentationFormat>On-screen Show (4:3)</PresentationFormat>
  <Paragraphs>95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Essential</vt:lpstr>
      <vt:lpstr>BDD/TDD</vt:lpstr>
      <vt:lpstr>BDD  Overview</vt:lpstr>
      <vt:lpstr>BDD Javascript tools</vt:lpstr>
      <vt:lpstr>TDD  Overview</vt:lpstr>
      <vt:lpstr>TDD javascript tools</vt:lpstr>
      <vt:lpstr>TDD javascript tools</vt:lpstr>
      <vt:lpstr>BDD  with cucumberJS</vt:lpstr>
      <vt:lpstr>BDD GHERKIN Example</vt:lpstr>
      <vt:lpstr>TDD mocha</vt:lpstr>
      <vt:lpstr>TDD zombie</vt:lpstr>
      <vt:lpstr>Our App</vt:lpstr>
      <vt:lpstr>STack</vt:lpstr>
      <vt:lpstr>Misc</vt:lpstr>
    </vt:vector>
  </TitlesOfParts>
  <Company>Pervasive Concepts,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BDD/TDD</dc:title>
  <dc:creator>David Robinson</dc:creator>
  <cp:lastModifiedBy>David Robinson</cp:lastModifiedBy>
  <cp:revision>23</cp:revision>
  <dcterms:created xsi:type="dcterms:W3CDTF">2014-04-26T15:01:33Z</dcterms:created>
  <dcterms:modified xsi:type="dcterms:W3CDTF">2014-05-05T20:44:49Z</dcterms:modified>
</cp:coreProperties>
</file>