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0" r:id="rId4"/>
    <p:sldId id="261" r:id="rId5"/>
    <p:sldId id="263" r:id="rId6"/>
    <p:sldId id="262" r:id="rId7"/>
    <p:sldId id="259" r:id="rId8"/>
    <p:sldId id="257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770-826A-45B5-BC52-FB85B4996B12}" type="datetimeFigureOut">
              <a:rPr lang="pt-BR" smtClean="0"/>
              <a:t>21/04/2016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BF4C-1847-4A84-B0F9-D95EC4446B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770-826A-45B5-BC52-FB85B4996B12}" type="datetimeFigureOut">
              <a:rPr lang="pt-BR" smtClean="0"/>
              <a:t>21/04/2016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BF4C-1847-4A84-B0F9-D95EC4446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770-826A-45B5-BC52-FB85B4996B12}" type="datetimeFigureOut">
              <a:rPr lang="pt-BR" smtClean="0"/>
              <a:t>21/04/2016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BF4C-1847-4A84-B0F9-D95EC4446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770-826A-45B5-BC52-FB85B4996B12}" type="datetimeFigureOut">
              <a:rPr lang="pt-BR" smtClean="0"/>
              <a:t>21/04/2016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BF4C-1847-4A84-B0F9-D95EC4446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770-826A-45B5-BC52-FB85B4996B12}" type="datetimeFigureOut">
              <a:rPr lang="pt-BR" smtClean="0"/>
              <a:t>21/04/2016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BF4C-1847-4A84-B0F9-D95EC4446B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770-826A-45B5-BC52-FB85B4996B12}" type="datetimeFigureOut">
              <a:rPr lang="pt-BR" smtClean="0"/>
              <a:t>21/04/2016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BF4C-1847-4A84-B0F9-D95EC4446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770-826A-45B5-BC52-FB85B4996B12}" type="datetimeFigureOut">
              <a:rPr lang="pt-BR" smtClean="0"/>
              <a:t>21/04/2016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BF4C-1847-4A84-B0F9-D95EC4446B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770-826A-45B5-BC52-FB85B4996B12}" type="datetimeFigureOut">
              <a:rPr lang="pt-BR" smtClean="0"/>
              <a:t>21/04/2016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BF4C-1847-4A84-B0F9-D95EC4446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770-826A-45B5-BC52-FB85B4996B12}" type="datetimeFigureOut">
              <a:rPr lang="pt-BR" smtClean="0"/>
              <a:t>21/04/2016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BF4C-1847-4A84-B0F9-D95EC4446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770-826A-45B5-BC52-FB85B4996B12}" type="datetimeFigureOut">
              <a:rPr lang="pt-BR" smtClean="0"/>
              <a:t>21/04/2016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BF4C-1847-4A84-B0F9-D95EC4446B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770-826A-45B5-BC52-FB85B4996B12}" type="datetimeFigureOut">
              <a:rPr lang="pt-BR" smtClean="0"/>
              <a:t>21/04/2016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BF4C-1847-4A84-B0F9-D95EC4446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1060770-826A-45B5-BC52-FB85B4996B12}" type="datetimeFigureOut">
              <a:rPr lang="pt-BR" smtClean="0"/>
              <a:t>21/04/2016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0F5BF4C-1847-4A84-B0F9-D95EC4446B5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Data mining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Mathias Neves Tavares</a:t>
            </a:r>
          </a:p>
          <a:p>
            <a:r>
              <a:rPr lang="pt-BR" dirty="0" smtClean="0"/>
              <a:t>Pedro </a:t>
            </a:r>
            <a:r>
              <a:rPr lang="pt-BR" dirty="0" err="1" smtClean="0"/>
              <a:t>Cerioni</a:t>
            </a:r>
            <a:r>
              <a:rPr lang="pt-BR" dirty="0" smtClean="0"/>
              <a:t> </a:t>
            </a:r>
            <a:r>
              <a:rPr lang="pt-BR" dirty="0" err="1" smtClean="0"/>
              <a:t>Tognato</a:t>
            </a:r>
            <a:endParaRPr lang="pt-BR" dirty="0" smtClean="0"/>
          </a:p>
          <a:p>
            <a:r>
              <a:rPr lang="pt-BR" dirty="0" smtClean="0"/>
              <a:t>Rafael Souza da Silva</a:t>
            </a:r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6125793"/>
            <a:ext cx="2464798" cy="663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9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pt-BR" dirty="0" smtClean="0"/>
              <a:t>O que é Data Mining?</a:t>
            </a:r>
          </a:p>
          <a:p>
            <a:pPr>
              <a:buFont typeface="Wingdings" pitchFamily="2" charset="2"/>
              <a:buChar char="ü"/>
            </a:pPr>
            <a:endParaRPr lang="pt-BR" dirty="0"/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Data </a:t>
            </a:r>
            <a:r>
              <a:rPr lang="pt-BR" dirty="0" err="1" smtClean="0"/>
              <a:t>Warehouse</a:t>
            </a:r>
            <a:endParaRPr lang="pt-BR" dirty="0" smtClean="0"/>
          </a:p>
          <a:p>
            <a:pPr>
              <a:buFont typeface="Wingdings" pitchFamily="2" charset="2"/>
              <a:buChar char="ü"/>
            </a:pPr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Ferramentas de Data Mining</a:t>
            </a:r>
          </a:p>
          <a:p>
            <a:pPr>
              <a:buFont typeface="Wingdings" pitchFamily="2" charset="2"/>
              <a:buChar char="ü"/>
            </a:pPr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err="1" smtClean="0"/>
              <a:t>Machine</a:t>
            </a:r>
            <a:r>
              <a:rPr lang="pt-BR" dirty="0" smtClean="0"/>
              <a:t> Learning</a:t>
            </a:r>
          </a:p>
          <a:p>
            <a:pPr>
              <a:buFont typeface="Wingdings" pitchFamily="2" charset="2"/>
              <a:buChar char="ü"/>
            </a:pPr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Redes Neurais</a:t>
            </a:r>
          </a:p>
          <a:p>
            <a:pPr>
              <a:buFont typeface="Wingdings" pitchFamily="2" charset="2"/>
              <a:buChar char="ü"/>
            </a:pPr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err="1" smtClean="0"/>
              <a:t>Deep</a:t>
            </a:r>
            <a:r>
              <a:rPr lang="pt-BR" dirty="0" smtClean="0"/>
              <a:t> Learning</a:t>
            </a:r>
          </a:p>
          <a:p>
            <a:pPr>
              <a:buFont typeface="Wingdings" pitchFamily="2" charset="2"/>
              <a:buChar char="ü"/>
            </a:pPr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Exemplos de Algoritmos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46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Data Mining?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869" y="4581128"/>
            <a:ext cx="3776430" cy="214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pt-BR" dirty="0" smtClean="0"/>
              <a:t>Mineração de dados</a:t>
            </a:r>
          </a:p>
          <a:p>
            <a:endParaRPr lang="pt-BR" dirty="0" smtClean="0"/>
          </a:p>
          <a:p>
            <a:r>
              <a:rPr lang="pt-BR" dirty="0" smtClean="0"/>
              <a:t>Varredura de grande quantidade de dados</a:t>
            </a:r>
          </a:p>
          <a:p>
            <a:endParaRPr lang="pt-BR" dirty="0" smtClean="0"/>
          </a:p>
          <a:p>
            <a:r>
              <a:rPr lang="pt-BR" dirty="0" smtClean="0"/>
              <a:t>Procura de padrões e relacionamentos para gerar novos subgrupos de dados</a:t>
            </a:r>
          </a:p>
          <a:p>
            <a:endParaRPr lang="pt-BR" dirty="0" smtClean="0"/>
          </a:p>
          <a:p>
            <a:r>
              <a:rPr lang="pt-BR" dirty="0" smtClean="0"/>
              <a:t>Agregador, definidor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0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Data Mining?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Avalia todos dados da organização</a:t>
            </a:r>
          </a:p>
          <a:p>
            <a:endParaRPr lang="pt-BR" dirty="0" smtClean="0"/>
          </a:p>
          <a:p>
            <a:r>
              <a:rPr lang="pt-BR" dirty="0" smtClean="0"/>
              <a:t>Resulta em informações concretas e decisivas</a:t>
            </a:r>
          </a:p>
          <a:p>
            <a:endParaRPr lang="pt-BR" dirty="0" smtClean="0"/>
          </a:p>
          <a:p>
            <a:r>
              <a:rPr lang="pt-BR" dirty="0" smtClean="0"/>
              <a:t>Informações resultadas alimentam o Data </a:t>
            </a:r>
            <a:r>
              <a:rPr lang="pt-BR" dirty="0" err="1" smtClean="0"/>
              <a:t>Warehouse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Mineração feita a partir de um propósito generalizado</a:t>
            </a:r>
            <a:endParaRPr lang="pt-BR" dirty="0"/>
          </a:p>
        </p:txBody>
      </p:sp>
      <p:pic>
        <p:nvPicPr>
          <p:cNvPr id="2050" name="Picture 2" descr="https://d30y9cdsu7xlg0.cloudfront.net/png/30208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630" y="508518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5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</a:t>
            </a:r>
            <a:r>
              <a:rPr lang="pt-BR" dirty="0" err="1" smtClean="0"/>
              <a:t>Algorítmos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https://d30y9cdsu7xlg0.cloudfront.net/png/30208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630" y="508518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8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Warehouse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 descr="http://semanticbits.com/semanticbits/wp-content/uploads/2014/04/stock-photo-20696927-database-and-networking-concep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75" y="4697760"/>
            <a:ext cx="324322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sp>
        <p:nvSpPr>
          <p:cNvPr id="4" name="AutoShape 4" descr="data:image/jpeg;base64,/9j/4AAQSkZJRgABAQAAAQABAAD/2wCEAAkGBxQQEBEUEhAWFhUUFBMUFhAVDxAXFQ8XGBYWFhYVFxUYHCggHRolHRQTJjEhJikrLi4vFx8zODUtNygtLisBCgoKDg0OGhAQGywmICQsLCwwNC8sLzU0LSw0LCwsLCwsLCwsLCwsNSwsLywsLC4yNCwsLDUsLCwsLCwtLCwsNP/AABEIAOEA4QMBEQACEQEDEQH/xAAcAAEAAQUBAQAAAAAAAAAAAAAABwIDBAUGAQj/xABBEAACAQICBggCCAQEBwAAAAABAgADEQQxBQYSIUFRBxMiYXGBkaEyUhQjQmJygpKxM1Oy0RXC4fAkQ3ODosHD/8QAGwEBAAIDAQEAAAAAAAAAAAAAAAQFAQMGAgf/xAA1EQEAAgECAwUGBQQDAQEAAAAAAQIDBBEFITESQVFhcQYigZGhsRMywdHwFEJS4TNywvEj/9oADAMBAAIRAxEAPwCcYCAgICAgICAgICAgICAgUVKqr8TAeJAmN3qKzbpClcQhNg6k8gwjeGZx3jnMSuzLwQEBAQEBAQEBAQEBAQEBAQEBAQEBAQEC3iK600Z3YKqi5ZiAFHMkzEzERvL3SlslorSN5nuhHmn+lBVuuDp7Z/nVAQv5U3MfO3gZAy66I5Uh1Wh9l7W97U228o6/GekfDf1hw2ktbMZiD9Zintv7KHq18LJa/neQ76jJbrLpdPwnR4PyY49Z5z9d/o0zm5JJuTmSbk+c0rCIiI2hTaGWZg9KVqNuqr1EtwWq4HoDa09VyWr0mWjLpcGX/kpWfWIdLozpHxlI9tlrLydAGt3Mlve8k01mSvXmp9R7N6LLHuRNZ8p/Sd/ps7TQvSVha1lrBqDHi3ap3/GMvMASXj1tLcp5Od1fs1qsPPHtePLlPy/aZdlQrLUUMjBlYXDKwKsOYI3GS4mJjeHP3palpraNpjxXJl5ICAgICAgICAgICAgICAgICAgYel9J08LSarVayr5liclUcSZ4veKV7VkjS6bJqckY8cbzP085QjrXrRVx9S7ErTB7FEHsryJ+Zu/076fPntlnyfRuGcLxaKnLnaes/wA6R5fNoJoWhA8gICB7AQNloTTtfBttUKpXfcpmj/iQ7vPPkZsx5b453rKJq9Dp9XXs5q7+ffHpP8jySpqp0gUsWRTrAUaxsBdvq6p+6xyP3T3WJlnh1db8rcpcTxL2fzabfJi96n1j1j9Y+MQ7OS3PEBAQEBAQEBAQEBAQEBAQECirVCKzMQFUFixNgoAuSTymJnbnL1Ws2mK1jeZQnr1rM2NrWW4pL/DXuP2yPmYei2HFpTanP+Jbl0fReDcMrpMW8/mnr+0eUfWd/CHLSOunkMkBAQED2AgIYLQO+1H18ahs0cUxalklY3LUe5uJT3HeMp2n1c192/Ry/GOA1zb5tPG1u+O6fTwn6T69ZZRgQCCCCLgg3BByIMtHDzExO0vYYICAgICAgICAgICAgICBGnSFrL1tR8LTP1dFS+Ia/wDEYEBaNxw22QHvPCxvW6zPv7lfi7DgfDPw6Rqcn5rTtTyjvt8t5j/cI1qOWJJNySSTzJzle7CIiI2hRDJDJaBi4rHpT3Zn5Rw8TNlMVrIWfXY8XLrLAbTDcEHmTN0aePFXzxa/dWHqaZPFB5GYnT+EvVeLz/dX5Sy6Ok0bM2Pf/ea7YbQm4uIYMnLfafP+bM1TfKak17A9hgtAkHo21tNJ1wtdvq2NqTk/wmOSH7p4cjuyO6fpNRtPYt07nK8f4TGSs6nFHvR+aPGPH1jv8Y9OcqyzcSQEBAQEBAQEBAQEBAQNFrtp36Bg6lUW2/gp3y22yPkATb7s058nYpvHXuWPC9HGq1EUt+WOdvSP36fF83VNOVLvYkq5Ba5N6hFzcnjvJMrYwbxznm7O/EtskdisdmOUenl4MrDaSV89x5GabYrVWODXYcvLfafCWZea00gXsPorFYrsYSg9RuLgALTHe7WUMe85SRgwzfnspuKcSx6aOx2tpln0+h/SLC56lT8prG4/SpHvLD8GzlbcTxb97X6R6MtJUbn6L1gAvtUqlN/ILfaPpPM4rQ901+C3fs5TFYV6TFKlNkYZo6MrDxB3zxMTHVLrato3rO6zMMr2HxLIeyfLhPFqVt1SMGqyYZ92eXh3N3gdICpuO5uUiZMU1X+l1lM8bdLeH7M6a0t7DBaBNXR5rAcZhtmo161GyuTm6/YfzAse9Tzlzpc34lOfWHzvjnD40uftUj3Lc48p74/bymHVSSpCAgICAgICAgICAgIHD9KmqVfSdGiMPUUGkzsaTkgVrgW7XAixtfd2jvE1Zcfb28k/Q6z+n7UTHK230/n0QHpjQuIwb7GJoPSbhtLua2ZVh2WHeCZGtWa9V3izUyRvSd2vnlsZOHxrpkbjkZrtirZMwa7Nh5RO8eEtvgMd1rKgUl2IVUAJLk7gFtmZHnBbflzW1OKYJrM3ns7eP7vpDVrRIweFpURmq3c/PUO929SbchYcJc46RSsVh841mptqc1stu+fp3R8m0ntGIGFpTRNHFJsYiilVeToDs94OYPeJiYier3S9qTvWdkW63dDikNU0e5Bz+i1GuG7kqHePBr55iabYf8Vng4lMcsnzRDjcI9Co1OqjI6GzIwIKnvHpI8xtylbUvF47VeiypsbjOYnm2VtNZ3jq6HRmL6xbHMSDkp2ZdNpNR+Pj3nrHX92fNaQ9EDeam6X+h4ylUJsjHq6nLYa289wIVvyzdp8n4eSJ7lZxbSf1WltSOsc49Y/eN4+KdpePmhAQEBAQEBAQEBAQEBAsY3B066FKtNaiHNHRWU+RhmJmJ3hG+s3Q5h613wdQ0Hz6prvSPh9pd/G5HdNNsMT0WGHiN68r84+qLtMaiY/C1Aj4V22m2VekpqI5O4WZcvBrGaJx2haY9ZhvG+/zTJ0bdHyaOQVqwD4phnmuHBzRPvc28huveRjx9nn3qjV6yc09mv5fu7ybUEgICAgcj0hakU9J0SQAuJQfVVrfFa56tzxQ3P4SbjiDrvSLQl6XVWw28u985V8I1N3SopV0YqynNWBsQfMSFaduTqMVYvEWjpLIwR2GB9Zoye9Cz0m+O8T8HREW9j5EAj2IkVbxO4IFVrwxunfVDSH0jA4eoTdtjZY82QlGPmVJ85e4L9vHEvmXFNP+Bq8mOOm+8ek84+ktxNqAQEBAQEBAQEBAQEDxmAFzAtq5OQsOZ/tAq2Tz9hAoaoVzFx3ZwK6VUMNx/wBIFcBAQEBAQIZ6a9Xwleli0WwrfV1PxqOy3iVuPySFqq7bWdPwHN24tinu5x6d/wDPNHCU5BmzqqYnRVx2MOeLUQT32q1UHsizTLfjn3rx4W/81n7zK0JhsViHlLHRRXLYOop+xXYDwZUb92aW2hnfHt5uG9paRXVVt41j7zH2iHayY54gICAgICAgICAgeMbC54ceUDXpW6xr8OA/9+MDOpndArgUVTuganE1SjbS5jh8w5GBtcPWFRQy5EenMeMC5AQEBAQOL6XKQbRrXzWrTZe43K/szSLq/wDjXns7v/WxEd8ShFUlRMvotabN1j2uyr/Lp06e7mqjb/8AMvEzui4Y2rM+MzPznl9NlkCYbJVgQ8ylDokH/D4jl1w9erS/7iWmg/JPq4v2nn/98f8A1/WXdyc5ogICAgICAgICAga/TlfYpW+Zgv7k+wMDDw1bdAzqVeBeNeBYq14GrxtbdAuaq4ra65PlZWH5gQR6r7wN/AQEBAQI36ZdKAUqOHB7TN1rDkqgqt/Ek/okDXX5RX4uu9lNLM5L556RHZj1nnPyj7ouw6bweWUrHaXnlsygIaVQEPMrgEPMpb6L8NsYDa/m1aj+lqf/AM5b6Ku2LfxcH7Q5O3rOz/jER+v6uuktRkBAQEBAQEBAQEDRa3NalTblVF/NWH9vWBqsPi90DMp4uBd+l98CzVxcDV43GbjvgZWoZLVMQ3C1MefaP+/GB2MBAQEDk9Z9eqGEDJTIrVshTU3VDzdxuFuQ3+Gci5tVTHyjnK84dwLPqpi147NPGes+kfr0+yH9IYp8TVetWbadzcngOQA5ASpvebz2pd9gxY9PijFijaIWwJ5elYEMSqAh5ldp0yxCqLsxCqvFmJsoHiSJmImZ2hrvetKza07RHOfRPWiMCMPh6NIG/Voq3+Ygb28zc+cv6V7NYrHc+YajNObLbLP90zLMnppICAgICAgICAgIGFpnA9fQqU72LDsnkw3qfC4ECNcPjipKsCrKSGU5qRuIMDNTSHfAuf4iOcDGr6UEDV4jGFuMCSNUNHGhhl2vjqHrGHy3AAXyAHneBugYHsDR6x61YfAj6x9qpa4oJYueRI+yO8+V5py56Y+vVZaDhWo1k+5G1fGen+/gizWLXXE4y67XVUj/AMqmxuw5O+beG4d0rMuqvk5dIdroeCabS7W27VvGf0jpH1nzc4okZbzKoCGFQEPKoCGFYEPLuOjPQJq1fpLj6ukSKdx/EqZFhzCgn8x5qZP0WHefxJ+Dl/aDXxWn9NSec87eUd0fHr6eqUZZuPICAgICAgICAgICAgcnrfqp9JvVoWFb7S3sKwG4b+Dd/keYCOcQtSkxRwysM1YEEQKOuPOBUKkDtNTNWes2cRWsUzSnntkH4m7gRl68iHeu1heBpMTpWnQrgM4CqlR6jsxsgJv/AFEATFrRWN5bMWK+W8UpG8z3Q4fWXpIertJgwaabwcQwG2/4FPwjvO/eMjK3NrZnlT5uy4f7N0x7X1XO3+MdI9Z7/t6w4J3LEkkkkkliSSxOZJOZkCZ36uoiIrERHSAQPRDCoCGFYEPKoCHmXQ6par1Me4belBT263F7HelPmeBbId53SXp9NOT3p6fdScU4vTSxNKc7/bzn9vmmPCYZKSLTpqFRAFVRkoEtoiIjaHCXva9ptad5lemXkgICAgICAgICB4WA4wPYCAgYekMPSqjZq01qW4MinZ9coGifVDCu1+qKj5VqVLH3/aBtcFq9hqPwYdL8yNo+rXgZjqtJGYHZVQWItuHE7oHL6b1iCbLbQPJQeP8Au8CMtP4w4qsQW3C71G4IMvXfYDiWAlXrcu89iO523s3pJwYp1No535V9P99fSN2pdr5CwG4L8o/v3yC6iI2BAqEMKhDCoQwqQEsqqCzMbKiqWZzyVRvJma1m07RDVly0xV7V5iI83f6sdHbNapjeyuYwqtvb/quP6VPicxLLDo4jndyPEfaCbb003KPHv+Hh69fRJNGkqKFVQqqAFVQAFA3AADISe5iZmZ3lXDBAQEBAQEBAQEBA0emqZrIhRipzWoDusc0ccjzzHsQ2mHLbIuRe3Mke++B6cSAbHdx8ucCrFVtim757KlvGwvA1SYkkhe4G/O/H94GxowMkQNVp3FbCNcAgq6lTkeydxHfAiUULPYm9oZidp3aTEUzSprTPxuesqb94G8U1Pld+/bTlOftExO09X1XDeua34lfyxG1f1n/z8J8WKJ5SVQhhUIYelgBcmw5mHmZ2dTq5qPicXZnHUUj9t1PWVB9ymch95rZggGTcOjtbnbk53X+0GLDvTD71vHuj9/5zSdq/q1h8CtqNPtEWas/aq1PFuXcLDuljjx1pG1YchqtZm1Nu1ltv9o9IbibEUgICAgICAgICAgICBrcThaibRo7JBuTRe4FzmVbh4EccxA1dPS9amSGwVYHkqba/qW494Gt0lj8RRrpXr0SlLZIFiGCknJ9nI5d2/nAycPppKqEK1gQVtfgRbKBb0MzB9ljfZUAN8wu1j7wOnoGBkM9hA53Wg3oVPuja9M/a8CPDXBMDntKkmvUub/Dny2VsPTd5Sk1MbZbPpnBbxbQYpjw2+UzDFE0LNUIeVymhYqqglmIVVAuWYmyqBzJIEzETM7Q8ZL1pWb2naI5ylvU/UWnhgtXEAVK+4gHemHPJBkW++fK3G4waauON56vn3E+MZdXaaV5U8PH1/Z2ckqYgICAgICAgICAgICAgICAgU1EDAhgCCCCpAIIOYIPCBxmldRd5fC1Ng59U5Oz5MN4HcQYHuh8DVw7Fa7KW3EbLEgDhckDfuPtA6ShUgX3bdA1OkVuCDvBBBHOBF2mqa4dqlmyW6BiLsxdBa3EBS5/KOcianUTi5QveD8Kpred5nlbadvDaZ6+u0OcZyxJJuTmecqbWm07y77FipipGOkbRHKATD2qEMO96KNECpWqYhhcURsJ+Nh2j4hf65P0OPeZvLlfabVzWlcFf7uc+nd9fslSWbjCAgICAgICAgICAgICAgICAgICBy+Lr3xFU8m2f0gD9wYGXRqQMxHuIGHjhuMCF+lVCtWgwuPjFwfw/6yNqI323XPCMlqTbsztPL9XH4fSrrn2h6GQbYKz05OpxcUyV5ZI7X0ltMNpRH42PIzRbFaqzxazDl5RO0+E/zZsEYGa0iYmE2dHWC6nR9Hdvq7VUnntnsn9AT0l1padnFHzfOON5/wAXW38I935cp+u7pZIVJAQEBAQEBAQEBAQEBAQEBAQEBA4fEtatVPA1H/qMDMo1t0DMoVoDE3IgarB6Mo4nENSr0UqoaTNsugOyQygEE7we0d4mJiJ6vVL2pO9Z2aHWDoYoVLtg6zUW/lPepT8A3xr4ktNVsMT0WOLiV68rxuj7GdGWkqdXqxhesvlUp1KZpt37TEbP5rTTOKyfXX4Jjfd12rnRBiBY4rFrTX+VSBdiOW01gp8A0TpK2/MRx/Jh5Yvr0+X/AMTFhqC00RFFlRVVRyAFgPQSXEbRs5+1ptabT1lcmXkgICAgICAgICAgICAgICAgICB4TA5VcGXTatdjvt4wNdRqHrRTYFWJyYEX5kXz8oHW4LAqBfMwGkEULA1urFHaevVPMU18F3sfMkfpgdCDAQEBAQEBAQEBAQEBAQEBAQEBAQEBAQLWJNkf8LftA1Wi8hAuaQa9SmvK7eH2R+7ekDZUtywOd1jxgRGN4OvRDekMe9Ytd3KXJCF22R3hchfPzlHnyzkvM9z6fw3Q10mCldo7W3Odo33nnPPy6eijA42pQYNRqvTN73R2HqBuPnNdb2r+WUvNgx5o2yVifWEl6la+mqy0cWRtMQqVwAoYnJXA3Ak5EbjcCw42On1fans3cfxfgMYqzm03SOsfrH6xPPv3lIUnuVICAgICAgICAgICAgICAgICAgICBRWTaVhzBHqIGi0TVuq+AgXFqbVdzyIQeAG/3LQNjiKtlgRdr7pe96YO87vLifT95F1eXsY9u+V77P6KdRqovMe7TnPr3R8+fwcKJTvob2GFSNb+3McoYmN06aj6VOKwaMxu6Hq3Y5sVAIYnmVZCe8mXemydvHEz16PmvGNJGm1VqxG0Tzj493wneIb+b1WQEBAQEBAQEBAQEBAQEBAQEBAQEDlsF2HdPldl8gTs+1oFulWK1qoPByf1WYezCBs61TaWBD+ulMrizfIqCPU3lTrt/wASPR33svNf6O0R17U7/KNmjkN0T2B6IYSt0QseoxHIVE9dgX9tn0lnoPyT6uH9qIj8en/X9Z/276T3MEBAQEBAQEBAQEBAQEBAQEBAQEBA5zHLs4p/vBG9tn/LAwdK9mujZbaDzKmxPoy+kDYYY3WBHnSThbPSfh2l9d4/Yyv19eVbOu9lM3v5cXjET8uU/eHGStdk9gekwwnDo90QcLgUDrs1KhNV1Oa7VgoPIhFS44G8utNj7GOInq+bca1canV2tWd6xyj4dfnO7pZIVJAQEBAQEBAQEBAQEBAQEBAQEBAwqFU1CTtWW5sBYbvHOBRi8OC21e7AW37wQLm3uYGBpNaddFS1mDDZPynu7rXgZWF0KqD429d0DmddtH9fQqUxbbG9HJ3XG8Bu45XHPKa8uOMlJqm8P1ltHqK5o57dfOJ6oWTHqCVbsspIKtusRuIvlKa2C9Z6Po2HiWmy1ie1t6trgsDWr26mhUqXtvSk7Df3gWA75iMOSekS95Nfpccb3y1+cfZIupnR4yOtbGgXUhkw4a9iN4NQjcbfKCRz5Sfp9H2Z7V3KcV9oYy1nDpt4ies98x5eH3SVJ7lCAgICAgICAgICAgICAgICAgICAgaMaIrI7FK67BYkI1M3UE3ttBt/pAuVdG1jlWQf9pj/AJoGrxWhMRT+sFUVSpB6paeyTwJBLHK+UCv/ABHF22Rg6h79qmB6loGvxOjMdXP8FKYPz1lP9F4HW6NwC0aaKFXaVVBcKAWIFifOGd5ZkMEBAQEBAQEBAQEBAQEBAQEBAQEBAQEBAQEBAQEBAQEBAQEBAQEBAQEBAQEBAQEBAQEBAQEBAQEBAQEBAQEBAQEBAQEBAQEB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data:image/jpeg;base64,/9j/4AAQSkZJRgABAQAAAQABAAD/2wCEAAkGBxQQEBEUEhAWFhUUFBMUFhAVDxAXFQ8XGBYWFhYVFxUYHCggHRolHRQTJjEhJikrLi4vFx8zODUtNygtLisBCgoKDg0OGhAQGywmICQsLCwwNC8sLzU0LSw0LCwsLCwsLCwsLCwsNSwsLywsLC4yNCwsLDUsLCwsLCwtLCwsNP/AABEIAOEA4QMBEQACEQEDEQH/xAAcAAEAAQUBAQAAAAAAAAAAAAAABwIDBAUGAQj/xABBEAACAQICBggCCAQEBwAAAAABAgADEQQxBQYSIUFRBxMiYXGBkaEyUhQjQmJygpKxM1Oy0RXC4fAkQ3ODosHD/8QAGwEBAAIDAQEAAAAAAAAAAAAAAAQFAQMGAgf/xAA1EQEAAgECAwUGBQQDAQEAAAAAAQIDBBEFITESQVFhcQYigZGhsRMywdHwFEJS4TNywvEj/9oADAMBAAIRAxEAPwCcYCAgICAgICAgICAgICAgUVKqr8TAeJAmN3qKzbpClcQhNg6k8gwjeGZx3jnMSuzLwQEBAQEBAQEBAQEBAQEBAQEBAQEBAQEC3iK600Z3YKqi5ZiAFHMkzEzERvL3SlslorSN5nuhHmn+lBVuuDp7Z/nVAQv5U3MfO3gZAy66I5Uh1Wh9l7W97U228o6/GekfDf1hw2ktbMZiD9Zintv7KHq18LJa/neQ76jJbrLpdPwnR4PyY49Z5z9d/o0zm5JJuTmSbk+c0rCIiI2hTaGWZg9KVqNuqr1EtwWq4HoDa09VyWr0mWjLpcGX/kpWfWIdLozpHxlI9tlrLydAGt3Mlve8k01mSvXmp9R7N6LLHuRNZ8p/Sd/ps7TQvSVha1lrBqDHi3ap3/GMvMASXj1tLcp5Od1fs1qsPPHtePLlPy/aZdlQrLUUMjBlYXDKwKsOYI3GS4mJjeHP3palpraNpjxXJl5ICAgICAgICAgICAgICAgICAgYel9J08LSarVayr5liclUcSZ4veKV7VkjS6bJqckY8cbzP085QjrXrRVx9S7ErTB7FEHsryJ+Zu/076fPntlnyfRuGcLxaKnLnaes/wA6R5fNoJoWhA8gICB7AQNloTTtfBttUKpXfcpmj/iQ7vPPkZsx5b453rKJq9Dp9XXs5q7+ffHpP8jySpqp0gUsWRTrAUaxsBdvq6p+6xyP3T3WJlnh1db8rcpcTxL2fzabfJi96n1j1j9Y+MQ7OS3PEBAQEBAQEBAQEBAQEBAQECirVCKzMQFUFixNgoAuSTymJnbnL1Ws2mK1jeZQnr1rM2NrWW4pL/DXuP2yPmYei2HFpTanP+Jbl0fReDcMrpMW8/mnr+0eUfWd/CHLSOunkMkBAQED2AgIYLQO+1H18ahs0cUxalklY3LUe5uJT3HeMp2n1c192/Ry/GOA1zb5tPG1u+O6fTwn6T69ZZRgQCCCCLgg3BByIMtHDzExO0vYYICAgICAgICAgICAgICBGnSFrL1tR8LTP1dFS+Ia/wDEYEBaNxw22QHvPCxvW6zPv7lfi7DgfDPw6Rqcn5rTtTyjvt8t5j/cI1qOWJJNySSTzJzle7CIiI2hRDJDJaBi4rHpT3Zn5Rw8TNlMVrIWfXY8XLrLAbTDcEHmTN0aePFXzxa/dWHqaZPFB5GYnT+EvVeLz/dX5Sy6Ok0bM2Pf/ea7YbQm4uIYMnLfafP+bM1TfKak17A9hgtAkHo21tNJ1wtdvq2NqTk/wmOSH7p4cjuyO6fpNRtPYt07nK8f4TGSs6nFHvR+aPGPH1jv8Y9OcqyzcSQEBAQEBAQEBAQEBAQNFrtp36Bg6lUW2/gp3y22yPkATb7s058nYpvHXuWPC9HGq1EUt+WOdvSP36fF83VNOVLvYkq5Ba5N6hFzcnjvJMrYwbxznm7O/EtskdisdmOUenl4MrDaSV89x5GabYrVWODXYcvLfafCWZea00gXsPorFYrsYSg9RuLgALTHe7WUMe85SRgwzfnspuKcSx6aOx2tpln0+h/SLC56lT8prG4/SpHvLD8GzlbcTxb97X6R6MtJUbn6L1gAvtUqlN/ILfaPpPM4rQ901+C3fs5TFYV6TFKlNkYZo6MrDxB3zxMTHVLrato3rO6zMMr2HxLIeyfLhPFqVt1SMGqyYZ92eXh3N3gdICpuO5uUiZMU1X+l1lM8bdLeH7M6a0t7DBaBNXR5rAcZhtmo161GyuTm6/YfzAse9Tzlzpc34lOfWHzvjnD40uftUj3Lc48p74/bymHVSSpCAgICAgICAgICAgIHD9KmqVfSdGiMPUUGkzsaTkgVrgW7XAixtfd2jvE1Zcfb28k/Q6z+n7UTHK230/n0QHpjQuIwb7GJoPSbhtLua2ZVh2WHeCZGtWa9V3izUyRvSd2vnlsZOHxrpkbjkZrtirZMwa7Nh5RO8eEtvgMd1rKgUl2IVUAJLk7gFtmZHnBbflzW1OKYJrM3ns7eP7vpDVrRIweFpURmq3c/PUO929SbchYcJc46RSsVh841mptqc1stu+fp3R8m0ntGIGFpTRNHFJsYiilVeToDs94OYPeJiYier3S9qTvWdkW63dDikNU0e5Bz+i1GuG7kqHePBr55iabYf8Vng4lMcsnzRDjcI9Co1OqjI6GzIwIKnvHpI8xtylbUvF47VeiypsbjOYnm2VtNZ3jq6HRmL6xbHMSDkp2ZdNpNR+Pj3nrHX92fNaQ9EDeam6X+h4ylUJsjHq6nLYa289wIVvyzdp8n4eSJ7lZxbSf1WltSOsc49Y/eN4+KdpePmhAQEBAQEBAQEBAQEBAsY3B066FKtNaiHNHRWU+RhmJmJ3hG+s3Q5h613wdQ0Hz6prvSPh9pd/G5HdNNsMT0WGHiN68r84+qLtMaiY/C1Aj4V22m2VekpqI5O4WZcvBrGaJx2haY9ZhvG+/zTJ0bdHyaOQVqwD4phnmuHBzRPvc28huveRjx9nn3qjV6yc09mv5fu7ybUEgICAgcj0hakU9J0SQAuJQfVVrfFa56tzxQ3P4SbjiDrvSLQl6XVWw28u985V8I1N3SopV0YqynNWBsQfMSFaduTqMVYvEWjpLIwR2GB9Zoye9Cz0m+O8T8HREW9j5EAj2IkVbxO4IFVrwxunfVDSH0jA4eoTdtjZY82QlGPmVJ85e4L9vHEvmXFNP+Bq8mOOm+8ek84+ktxNqAQEBAQEBAQEBAQEDxmAFzAtq5OQsOZ/tAq2Tz9hAoaoVzFx3ZwK6VUMNx/wBIFcBAQEBAQIZ6a9Xwleli0WwrfV1PxqOy3iVuPySFqq7bWdPwHN24tinu5x6d/wDPNHCU5BmzqqYnRVx2MOeLUQT32q1UHsizTLfjn3rx4W/81n7zK0JhsViHlLHRRXLYOop+xXYDwZUb92aW2hnfHt5uG9paRXVVt41j7zH2iHayY54gICAgICAgICAgeMbC54ceUDXpW6xr8OA/9+MDOpndArgUVTuganE1SjbS5jh8w5GBtcPWFRQy5EenMeMC5AQEBAQOL6XKQbRrXzWrTZe43K/szSLq/wDjXns7v/WxEd8ShFUlRMvotabN1j2uyr/Lp06e7mqjb/8AMvEzui4Y2rM+MzPznl9NlkCYbJVgQ8ylDokH/D4jl1w9erS/7iWmg/JPq4v2nn/98f8A1/WXdyc5ogICAgICAgICAga/TlfYpW+Zgv7k+wMDDw1bdAzqVeBeNeBYq14GrxtbdAuaq4ra65PlZWH5gQR6r7wN/AQEBAQI36ZdKAUqOHB7TN1rDkqgqt/Ek/okDXX5RX4uu9lNLM5L556RHZj1nnPyj7ouw6bweWUrHaXnlsygIaVQEPMrgEPMpb6L8NsYDa/m1aj+lqf/AM5b6Ku2LfxcH7Q5O3rOz/jER+v6uuktRkBAQEBAQEBAQEDRa3NalTblVF/NWH9vWBqsPi90DMp4uBd+l98CzVxcDV43GbjvgZWoZLVMQ3C1MefaP+/GB2MBAQEDk9Z9eqGEDJTIrVshTU3VDzdxuFuQ3+Gci5tVTHyjnK84dwLPqpi147NPGes+kfr0+yH9IYp8TVetWbadzcngOQA5ASpvebz2pd9gxY9PijFijaIWwJ5elYEMSqAh5ldp0yxCqLsxCqvFmJsoHiSJmImZ2hrvetKza07RHOfRPWiMCMPh6NIG/Voq3+Ygb28zc+cv6V7NYrHc+YajNObLbLP90zLMnppICAgICAgICAgIGFpnA9fQqU72LDsnkw3qfC4ECNcPjipKsCrKSGU5qRuIMDNTSHfAuf4iOcDGr6UEDV4jGFuMCSNUNHGhhl2vjqHrGHy3AAXyAHneBugYHsDR6x61YfAj6x9qpa4oJYueRI+yO8+V5py56Y+vVZaDhWo1k+5G1fGen+/gizWLXXE4y67XVUj/AMqmxuw5O+beG4d0rMuqvk5dIdroeCabS7W27VvGf0jpH1nzc4okZbzKoCGFQEPKoCGFYEPLuOjPQJq1fpLj6ukSKdx/EqZFhzCgn8x5qZP0WHefxJ+Dl/aDXxWn9NSec87eUd0fHr6eqUZZuPICAgICAgICAgICAgcnrfqp9JvVoWFb7S3sKwG4b+Dd/keYCOcQtSkxRwysM1YEEQKOuPOBUKkDtNTNWes2cRWsUzSnntkH4m7gRl68iHeu1heBpMTpWnQrgM4CqlR6jsxsgJv/AFEATFrRWN5bMWK+W8UpG8z3Q4fWXpIertJgwaabwcQwG2/4FPwjvO/eMjK3NrZnlT5uy4f7N0x7X1XO3+MdI9Z7/t6w4J3LEkkkkkliSSxOZJOZkCZ36uoiIrERHSAQPRDCoCGFYEPKoCHmXQ6par1Me4belBT263F7HelPmeBbId53SXp9NOT3p6fdScU4vTSxNKc7/bzn9vmmPCYZKSLTpqFRAFVRkoEtoiIjaHCXva9ptad5lemXkgICAgICAgICB4WA4wPYCAgYekMPSqjZq01qW4MinZ9coGifVDCu1+qKj5VqVLH3/aBtcFq9hqPwYdL8yNo+rXgZjqtJGYHZVQWItuHE7oHL6b1iCbLbQPJQeP8Au8CMtP4w4qsQW3C71G4IMvXfYDiWAlXrcu89iO523s3pJwYp1No535V9P99fSN2pdr5CwG4L8o/v3yC6iI2BAqEMKhDCoQwqQEsqqCzMbKiqWZzyVRvJma1m07RDVly0xV7V5iI83f6sdHbNapjeyuYwqtvb/quP6VPicxLLDo4jndyPEfaCbb003KPHv+Hh69fRJNGkqKFVQqqAFVQAFA3AADISe5iZmZ3lXDBAQEBAQEBAQEBA0emqZrIhRipzWoDusc0ccjzzHsQ2mHLbIuRe3Mke++B6cSAbHdx8ucCrFVtim757KlvGwvA1SYkkhe4G/O/H94GxowMkQNVp3FbCNcAgq6lTkeydxHfAiUULPYm9oZidp3aTEUzSprTPxuesqb94G8U1Pld+/bTlOftExO09X1XDeua34lfyxG1f1n/z8J8WKJ5SVQhhUIYelgBcmw5mHmZ2dTq5qPicXZnHUUj9t1PWVB9ymch95rZggGTcOjtbnbk53X+0GLDvTD71vHuj9/5zSdq/q1h8CtqNPtEWas/aq1PFuXcLDuljjx1pG1YchqtZm1Nu1ltv9o9IbibEUgICAgICAgICAgICBrcThaibRo7JBuTRe4FzmVbh4EccxA1dPS9amSGwVYHkqba/qW494Gt0lj8RRrpXr0SlLZIFiGCknJ9nI5d2/nAycPppKqEK1gQVtfgRbKBb0MzB9ljfZUAN8wu1j7wOnoGBkM9hA53Wg3oVPuja9M/a8CPDXBMDntKkmvUub/Dny2VsPTd5Sk1MbZbPpnBbxbQYpjw2+UzDFE0LNUIeVymhYqqglmIVVAuWYmyqBzJIEzETM7Q8ZL1pWb2naI5ylvU/UWnhgtXEAVK+4gHemHPJBkW++fK3G4waauON56vn3E+MZdXaaV5U8PH1/Z2ckqYgICAgICAgICAgICAgICAgU1EDAhgCCCCpAIIOYIPCBxmldRd5fC1Ng59U5Oz5MN4HcQYHuh8DVw7Fa7KW3EbLEgDhckDfuPtA6ShUgX3bdA1OkVuCDvBBBHOBF2mqa4dqlmyW6BiLsxdBa3EBS5/KOcianUTi5QveD8Kpred5nlbadvDaZ6+u0OcZyxJJuTmecqbWm07y77FipipGOkbRHKATD2qEMO96KNECpWqYhhcURsJ+Nh2j4hf65P0OPeZvLlfabVzWlcFf7uc+nd9fslSWbjCAgICAgICAgICAgICAgICAgICBy+Lr3xFU8m2f0gD9wYGXRqQMxHuIGHjhuMCF+lVCtWgwuPjFwfw/6yNqI323XPCMlqTbsztPL9XH4fSrrn2h6GQbYKz05OpxcUyV5ZI7X0ltMNpRH42PIzRbFaqzxazDl5RO0+E/zZsEYGa0iYmE2dHWC6nR9Hdvq7VUnntnsn9AT0l1padnFHzfOON5/wAXW38I935cp+u7pZIVJAQEBAQEBAQEBAQEBAQEBAQEBA4fEtatVPA1H/qMDMo1t0DMoVoDE3IgarB6Mo4nENSr0UqoaTNsugOyQygEE7we0d4mJiJ6vVL2pO9Z2aHWDoYoVLtg6zUW/lPepT8A3xr4ktNVsMT0WOLiV68rxuj7GdGWkqdXqxhesvlUp1KZpt37TEbP5rTTOKyfXX4Jjfd12rnRBiBY4rFrTX+VSBdiOW01gp8A0TpK2/MRx/Jh5Yvr0+X/AMTFhqC00RFFlRVVRyAFgPQSXEbRs5+1ptabT1lcmXkgICAgICAgICAgICAgICAgICB4TA5VcGXTatdjvt4wNdRqHrRTYFWJyYEX5kXz8oHW4LAqBfMwGkEULA1urFHaevVPMU18F3sfMkfpgdCDAQEBAQEBAQEBAQEBAQEBAQEBAQEBAQLWJNkf8LftA1Wi8hAuaQa9SmvK7eH2R+7ekDZUtywOd1jxgRGN4OvRDekMe9Ytd3KXJCF22R3hchfPzlHnyzkvM9z6fw3Q10mCldo7W3Odo33nnPPy6eijA42pQYNRqvTN73R2HqBuPnNdb2r+WUvNgx5o2yVifWEl6la+mqy0cWRtMQqVwAoYnJXA3Ak5EbjcCw42On1fans3cfxfgMYqzm03SOsfrH6xPPv3lIUnuVICAgICAgICAgICAgICAgICAgICBRWTaVhzBHqIGi0TVuq+AgXFqbVdzyIQeAG/3LQNjiKtlgRdr7pe96YO87vLifT95F1eXsY9u+V77P6KdRqovMe7TnPr3R8+fwcKJTvob2GFSNb+3McoYmN06aj6VOKwaMxu6Hq3Y5sVAIYnmVZCe8mXemydvHEz16PmvGNJGm1VqxG0Tzj493wneIb+b1WQEBAQEBAQEBAQEBAQEBAQEBAQEDlsF2HdPldl8gTs+1oFulWK1qoPByf1WYezCBs61TaWBD+ulMrizfIqCPU3lTrt/wASPR33svNf6O0R17U7/KNmjkN0T2B6IYSt0QseoxHIVE9dgX9tn0lnoPyT6uH9qIj8en/X9Z/276T3MEBAQEBAQEBAQEBAQEBAQEBAQEBA5zHLs4p/vBG9tn/LAwdK9mujZbaDzKmxPoy+kDYYY3WBHnSThbPSfh2l9d4/Yyv19eVbOu9lM3v5cXjET8uU/eHGStdk9gekwwnDo90QcLgUDrs1KhNV1Oa7VgoPIhFS44G8utNj7GOInq+bca1canV2tWd6xyj4dfnO7pZIVJAQEBAQEBAQEBAQEBAQEBAQEBAwqFU1CTtWW5sBYbvHOBRi8OC21e7AW37wQLm3uYGBpNaddFS1mDDZPynu7rXgZWF0KqD429d0DmddtH9fQqUxbbG9HJ3XG8Bu45XHPKa8uOMlJqm8P1ltHqK5o57dfOJ6oWTHqCVbsspIKtusRuIvlKa2C9Z6Po2HiWmy1ie1t6trgsDWr26mhUqXtvSk7Df3gWA75iMOSekS95Nfpccb3y1+cfZIupnR4yOtbGgXUhkw4a9iN4NQjcbfKCRz5Sfp9H2Z7V3KcV9oYy1nDpt4ies98x5eH3SVJ7lCAgICAgICAgICAgICAgICAgICAgaMaIrI7FK67BYkI1M3UE3ttBt/pAuVdG1jlWQf9pj/AJoGrxWhMRT+sFUVSpB6paeyTwJBLHK+UCv/ABHF22Rg6h79qmB6loGvxOjMdXP8FKYPz1lP9F4HW6NwC0aaKFXaVVBcKAWIFifOGd5ZkMEBAQEBAQEBAQEBAQEBAQEBAQEBAQEBAQEBAQEBAQEBAQEBAQEBAQEBAQEBAQEBAQEBAQEBAQEBAQEBAQEBAQEBAQEBAQEBA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8" descr="data:image/jpeg;base64,/9j/4AAQSkZJRgABAQAAAQABAAD/2wCEAAkGBxQQEBEUEhAWFhUUFBMUFhAVDxAXFQ8XGBYWFhYVFxUYHCggHRolHRQTJjEhJikrLi4vFx8zODUtNygtLisBCgoKDg0OGhAQGywmICQsLCwwNC8sLzU0LSw0LCwsLCwsLCwsLCwsNSwsLywsLC4yNCwsLDUsLCwsLCwtLCwsNP/AABEIAOEA4QMBEQACEQEDEQH/xAAcAAEAAQUBAQAAAAAAAAAAAAAABwIDBAUGAQj/xABBEAACAQICBggCCAQEBwAAAAABAgADEQQxBQYSIUFRBxMiYXGBkaEyUhQjQmJygpKxM1Oy0RXC4fAkQ3ODosHD/8QAGwEBAAIDAQEAAAAAAAAAAAAAAAQFAQMGAgf/xAA1EQEAAgECAwUGBQQDAQEAAAAAAQIDBBEFITESQVFhcQYigZGhsRMywdHwFEJS4TNywvEj/9oADAMBAAIRAxEAPwCcYCAgICAgICAgICAgICAgUVKqr8TAeJAmN3qKzbpClcQhNg6k8gwjeGZx3jnMSuzLwQEBAQEBAQEBAQEBAQEBAQEBAQEBAQEC3iK600Z3YKqi5ZiAFHMkzEzERvL3SlslorSN5nuhHmn+lBVuuDp7Z/nVAQv5U3MfO3gZAy66I5Uh1Wh9l7W97U228o6/GekfDf1hw2ktbMZiD9Zintv7KHq18LJa/neQ76jJbrLpdPwnR4PyY49Z5z9d/o0zm5JJuTmSbk+c0rCIiI2hTaGWZg9KVqNuqr1EtwWq4HoDa09VyWr0mWjLpcGX/kpWfWIdLozpHxlI9tlrLydAGt3Mlve8k01mSvXmp9R7N6LLHuRNZ8p/Sd/ps7TQvSVha1lrBqDHi3ap3/GMvMASXj1tLcp5Od1fs1qsPPHtePLlPy/aZdlQrLUUMjBlYXDKwKsOYI3GS4mJjeHP3palpraNpjxXJl5ICAgICAgICAgICAgICAgICAgYel9J08LSarVayr5liclUcSZ4veKV7VkjS6bJqckY8cbzP085QjrXrRVx9S7ErTB7FEHsryJ+Zu/076fPntlnyfRuGcLxaKnLnaes/wA6R5fNoJoWhA8gICB7AQNloTTtfBttUKpXfcpmj/iQ7vPPkZsx5b453rKJq9Dp9XXs5q7+ffHpP8jySpqp0gUsWRTrAUaxsBdvq6p+6xyP3T3WJlnh1db8rcpcTxL2fzabfJi96n1j1j9Y+MQ7OS3PEBAQEBAQEBAQEBAQEBAQECirVCKzMQFUFixNgoAuSTymJnbnL1Ws2mK1jeZQnr1rM2NrWW4pL/DXuP2yPmYei2HFpTanP+Jbl0fReDcMrpMW8/mnr+0eUfWd/CHLSOunkMkBAQED2AgIYLQO+1H18ahs0cUxalklY3LUe5uJT3HeMp2n1c192/Ry/GOA1zb5tPG1u+O6fTwn6T69ZZRgQCCCCLgg3BByIMtHDzExO0vYYICAgICAgICAgICAgICBGnSFrL1tR8LTP1dFS+Ia/wDEYEBaNxw22QHvPCxvW6zPv7lfi7DgfDPw6Rqcn5rTtTyjvt8t5j/cI1qOWJJNySSTzJzle7CIiI2hRDJDJaBi4rHpT3Zn5Rw8TNlMVrIWfXY8XLrLAbTDcEHmTN0aePFXzxa/dWHqaZPFB5GYnT+EvVeLz/dX5Sy6Ok0bM2Pf/ea7YbQm4uIYMnLfafP+bM1TfKak17A9hgtAkHo21tNJ1wtdvq2NqTk/wmOSH7p4cjuyO6fpNRtPYt07nK8f4TGSs6nFHvR+aPGPH1jv8Y9OcqyzcSQEBAQEBAQEBAQEBAQNFrtp36Bg6lUW2/gp3y22yPkATb7s058nYpvHXuWPC9HGq1EUt+WOdvSP36fF83VNOVLvYkq5Ba5N6hFzcnjvJMrYwbxznm7O/EtskdisdmOUenl4MrDaSV89x5GabYrVWODXYcvLfafCWZea00gXsPorFYrsYSg9RuLgALTHe7WUMe85SRgwzfnspuKcSx6aOx2tpln0+h/SLC56lT8prG4/SpHvLD8GzlbcTxb97X6R6MtJUbn6L1gAvtUqlN/ILfaPpPM4rQ901+C3fs5TFYV6TFKlNkYZo6MrDxB3zxMTHVLrato3rO6zMMr2HxLIeyfLhPFqVt1SMGqyYZ92eXh3N3gdICpuO5uUiZMU1X+l1lM8bdLeH7M6a0t7DBaBNXR5rAcZhtmo161GyuTm6/YfzAse9Tzlzpc34lOfWHzvjnD40uftUj3Lc48p74/bymHVSSpCAgICAgICAgICAgIHD9KmqVfSdGiMPUUGkzsaTkgVrgW7XAixtfd2jvE1Zcfb28k/Q6z+n7UTHK230/n0QHpjQuIwb7GJoPSbhtLua2ZVh2WHeCZGtWa9V3izUyRvSd2vnlsZOHxrpkbjkZrtirZMwa7Nh5RO8eEtvgMd1rKgUl2IVUAJLk7gFtmZHnBbflzW1OKYJrM3ns7eP7vpDVrRIweFpURmq3c/PUO929SbchYcJc46RSsVh841mptqc1stu+fp3R8m0ntGIGFpTRNHFJsYiilVeToDs94OYPeJiYier3S9qTvWdkW63dDikNU0e5Bz+i1GuG7kqHePBr55iabYf8Vng4lMcsnzRDjcI9Co1OqjI6GzIwIKnvHpI8xtylbUvF47VeiypsbjOYnm2VtNZ3jq6HRmL6xbHMSDkp2ZdNpNR+Pj3nrHX92fNaQ9EDeam6X+h4ylUJsjHq6nLYa289wIVvyzdp8n4eSJ7lZxbSf1WltSOsc49Y/eN4+KdpePmhAQEBAQEBAQEBAQEBAsY3B066FKtNaiHNHRWU+RhmJmJ3hG+s3Q5h613wdQ0Hz6prvSPh9pd/G5HdNNsMT0WGHiN68r84+qLtMaiY/C1Aj4V22m2VekpqI5O4WZcvBrGaJx2haY9ZhvG+/zTJ0bdHyaOQVqwD4phnmuHBzRPvc28huveRjx9nn3qjV6yc09mv5fu7ybUEgICAgcj0hakU9J0SQAuJQfVVrfFa56tzxQ3P4SbjiDrvSLQl6XVWw28u985V8I1N3SopV0YqynNWBsQfMSFaduTqMVYvEWjpLIwR2GB9Zoye9Cz0m+O8T8HREW9j5EAj2IkVbxO4IFVrwxunfVDSH0jA4eoTdtjZY82QlGPmVJ85e4L9vHEvmXFNP+Bq8mOOm+8ek84+ktxNqAQEBAQEBAQEBAQEDxmAFzAtq5OQsOZ/tAq2Tz9hAoaoVzFx3ZwK6VUMNx/wBIFcBAQEBAQIZ6a9Xwleli0WwrfV1PxqOy3iVuPySFqq7bWdPwHN24tinu5x6d/wDPNHCU5BmzqqYnRVx2MOeLUQT32q1UHsizTLfjn3rx4W/81n7zK0JhsViHlLHRRXLYOop+xXYDwZUb92aW2hnfHt5uG9paRXVVt41j7zH2iHayY54gICAgICAgICAgeMbC54ceUDXpW6xr8OA/9+MDOpndArgUVTuganE1SjbS5jh8w5GBtcPWFRQy5EenMeMC5AQEBAQOL6XKQbRrXzWrTZe43K/szSLq/wDjXns7v/WxEd8ShFUlRMvotabN1j2uyr/Lp06e7mqjb/8AMvEzui4Y2rM+MzPznl9NlkCYbJVgQ8ylDokH/D4jl1w9erS/7iWmg/JPq4v2nn/98f8A1/WXdyc5ogICAgICAgICAga/TlfYpW+Zgv7k+wMDDw1bdAzqVeBeNeBYq14GrxtbdAuaq4ra65PlZWH5gQR6r7wN/AQEBAQI36ZdKAUqOHB7TN1rDkqgqt/Ek/okDXX5RX4uu9lNLM5L556RHZj1nnPyj7ouw6bweWUrHaXnlsygIaVQEPMrgEPMpb6L8NsYDa/m1aj+lqf/AM5b6Ku2LfxcH7Q5O3rOz/jER+v6uuktRkBAQEBAQEBAQEDRa3NalTblVF/NWH9vWBqsPi90DMp4uBd+l98CzVxcDV43GbjvgZWoZLVMQ3C1MefaP+/GB2MBAQEDk9Z9eqGEDJTIrVshTU3VDzdxuFuQ3+Gci5tVTHyjnK84dwLPqpi147NPGes+kfr0+yH9IYp8TVetWbadzcngOQA5ASpvebz2pd9gxY9PijFijaIWwJ5elYEMSqAh5ldp0yxCqLsxCqvFmJsoHiSJmImZ2hrvetKza07RHOfRPWiMCMPh6NIG/Voq3+Ygb28zc+cv6V7NYrHc+YajNObLbLP90zLMnppICAgICAgICAgIGFpnA9fQqU72LDsnkw3qfC4ECNcPjipKsCrKSGU5qRuIMDNTSHfAuf4iOcDGr6UEDV4jGFuMCSNUNHGhhl2vjqHrGHy3AAXyAHneBugYHsDR6x61YfAj6x9qpa4oJYueRI+yO8+V5py56Y+vVZaDhWo1k+5G1fGen+/gizWLXXE4y67XVUj/AMqmxuw5O+beG4d0rMuqvk5dIdroeCabS7W27VvGf0jpH1nzc4okZbzKoCGFQEPKoCGFYEPLuOjPQJq1fpLj6ukSKdx/EqZFhzCgn8x5qZP0WHefxJ+Dl/aDXxWn9NSec87eUd0fHr6eqUZZuPICAgICAgICAgICAgcnrfqp9JvVoWFb7S3sKwG4b+Dd/keYCOcQtSkxRwysM1YEEQKOuPOBUKkDtNTNWes2cRWsUzSnntkH4m7gRl68iHeu1heBpMTpWnQrgM4CqlR6jsxsgJv/AFEATFrRWN5bMWK+W8UpG8z3Q4fWXpIertJgwaabwcQwG2/4FPwjvO/eMjK3NrZnlT5uy4f7N0x7X1XO3+MdI9Z7/t6w4J3LEkkkkkliSSxOZJOZkCZ36uoiIrERHSAQPRDCoCGFYEPKoCHmXQ6par1Me4belBT263F7HelPmeBbId53SXp9NOT3p6fdScU4vTSxNKc7/bzn9vmmPCYZKSLTpqFRAFVRkoEtoiIjaHCXva9ptad5lemXkgICAgICAgICB4WA4wPYCAgYekMPSqjZq01qW4MinZ9coGifVDCu1+qKj5VqVLH3/aBtcFq9hqPwYdL8yNo+rXgZjqtJGYHZVQWItuHE7oHL6b1iCbLbQPJQeP8Au8CMtP4w4qsQW3C71G4IMvXfYDiWAlXrcu89iO523s3pJwYp1No535V9P99fSN2pdr5CwG4L8o/v3yC6iI2BAqEMKhDCoQwqQEsqqCzMbKiqWZzyVRvJma1m07RDVly0xV7V5iI83f6sdHbNapjeyuYwqtvb/quP6VPicxLLDo4jndyPEfaCbb003KPHv+Hh69fRJNGkqKFVQqqAFVQAFA3AADISe5iZmZ3lXDBAQEBAQEBAQEBA0emqZrIhRipzWoDusc0ccjzzHsQ2mHLbIuRe3Mke++B6cSAbHdx8ucCrFVtim757KlvGwvA1SYkkhe4G/O/H94GxowMkQNVp3FbCNcAgq6lTkeydxHfAiUULPYm9oZidp3aTEUzSprTPxuesqb94G8U1Pld+/bTlOftExO09X1XDeua34lfyxG1f1n/z8J8WKJ5SVQhhUIYelgBcmw5mHmZ2dTq5qPicXZnHUUj9t1PWVB9ymch95rZggGTcOjtbnbk53X+0GLDvTD71vHuj9/5zSdq/q1h8CtqNPtEWas/aq1PFuXcLDuljjx1pG1YchqtZm1Nu1ltv9o9IbibEUgICAgICAgICAgICBrcThaibRo7JBuTRe4FzmVbh4EccxA1dPS9amSGwVYHkqba/qW494Gt0lj8RRrpXr0SlLZIFiGCknJ9nI5d2/nAycPppKqEK1gQVtfgRbKBb0MzB9ljfZUAN8wu1j7wOnoGBkM9hA53Wg3oVPuja9M/a8CPDXBMDntKkmvUub/Dny2VsPTd5Sk1MbZbPpnBbxbQYpjw2+UzDFE0LNUIeVymhYqqglmIVVAuWYmyqBzJIEzETM7Q8ZL1pWb2naI5ylvU/UWnhgtXEAVK+4gHemHPJBkW++fK3G4waauON56vn3E+MZdXaaV5U8PH1/Z2ckqYgICAgICAgICAgICAgICAgU1EDAhgCCCCpAIIOYIPCBxmldRd5fC1Ng59U5Oz5MN4HcQYHuh8DVw7Fa7KW3EbLEgDhckDfuPtA6ShUgX3bdA1OkVuCDvBBBHOBF2mqa4dqlmyW6BiLsxdBa3EBS5/KOcianUTi5QveD8Kpred5nlbadvDaZ6+u0OcZyxJJuTmecqbWm07y77FipipGOkbRHKATD2qEMO96KNECpWqYhhcURsJ+Nh2j4hf65P0OPeZvLlfabVzWlcFf7uc+nd9fslSWbjCAgICAgICAgICAgICAgICAgICBy+Lr3xFU8m2f0gD9wYGXRqQMxHuIGHjhuMCF+lVCtWgwuPjFwfw/6yNqI323XPCMlqTbsztPL9XH4fSrrn2h6GQbYKz05OpxcUyV5ZI7X0ltMNpRH42PIzRbFaqzxazDl5RO0+E/zZsEYGa0iYmE2dHWC6nR9Hdvq7VUnntnsn9AT0l1padnFHzfOON5/wAXW38I935cp+u7pZIVJAQEBAQEBAQEBAQEBAQEBAQEBA4fEtatVPA1H/qMDMo1t0DMoVoDE3IgarB6Mo4nENSr0UqoaTNsugOyQygEE7we0d4mJiJ6vVL2pO9Z2aHWDoYoVLtg6zUW/lPepT8A3xr4ktNVsMT0WOLiV68rxuj7GdGWkqdXqxhesvlUp1KZpt37TEbP5rTTOKyfXX4Jjfd12rnRBiBY4rFrTX+VSBdiOW01gp8A0TpK2/MRx/Jh5Yvr0+X/AMTFhqC00RFFlRVVRyAFgPQSXEbRs5+1ptabT1lcmXkgICAgICAgICAgICAgICAgICB4TA5VcGXTatdjvt4wNdRqHrRTYFWJyYEX5kXz8oHW4LAqBfMwGkEULA1urFHaevVPMU18F3sfMkfpgdCDAQEBAQEBAQEBAQEBAQEBAQEBAQEBAQLWJNkf8LftA1Wi8hAuaQa9SmvK7eH2R+7ekDZUtywOd1jxgRGN4OvRDekMe9Ytd3KXJCF22R3hchfPzlHnyzkvM9z6fw3Q10mCldo7W3Odo33nnPPy6eijA42pQYNRqvTN73R2HqBuPnNdb2r+WUvNgx5o2yVifWEl6la+mqy0cWRtMQqVwAoYnJXA3Ak5EbjcCw42On1fans3cfxfgMYqzm03SOsfrH6xPPv3lIUnuVICAgICAgICAgICAgICAgICAgICBRWTaVhzBHqIGi0TVuq+AgXFqbVdzyIQeAG/3LQNjiKtlgRdr7pe96YO87vLifT95F1eXsY9u+V77P6KdRqovMe7TnPr3R8+fwcKJTvob2GFSNb+3McoYmN06aj6VOKwaMxu6Hq3Y5sVAIYnmVZCe8mXemydvHEz16PmvGNJGm1VqxG0Tzj493wneIb+b1WQEBAQEBAQEBAQEBAQEBAQEBAQEDlsF2HdPldl8gTs+1oFulWK1qoPByf1WYezCBs61TaWBD+ulMrizfIqCPU3lTrt/wASPR33svNf6O0R17U7/KNmjkN0T2B6IYSt0QseoxHIVE9dgX9tn0lnoPyT6uH9qIj8en/X9Z/276T3MEBAQEBAQEBAQEBAQEBAQEBAQEBA5zHLs4p/vBG9tn/LAwdK9mujZbaDzKmxPoy+kDYYY3WBHnSThbPSfh2l9d4/Yyv19eVbOu9lM3v5cXjET8uU/eHGStdk9gekwwnDo90QcLgUDrs1KhNV1Oa7VgoPIhFS44G8utNj7GOInq+bca1canV2tWd6xyj4dfnO7pZIVJAQEBAQEBAQEBAQEBAQEBAQEBAwqFU1CTtWW5sBYbvHOBRi8OC21e7AW37wQLm3uYGBpNaddFS1mDDZPynu7rXgZWF0KqD429d0DmddtH9fQqUxbbG9HJ3XG8Bu45XHPKa8uOMlJqm8P1ltHqK5o57dfOJ6oWTHqCVbsspIKtusRuIvlKa2C9Z6Po2HiWmy1ie1t6trgsDWr26mhUqXtvSk7Df3gWA75iMOSekS95Nfpccb3y1+cfZIupnR4yOtbGgXUhkw4a9iN4NQjcbfKCRz5Sfp9H2Z7V3KcV9oYy1nDpt4ies98x5eH3SVJ7lCAgICAgICAgICAgICAgICAgICAgaMaIrI7FK67BYkI1M3UE3ttBt/pAuVdG1jlWQf9pj/AJoGrxWhMRT+sFUVSpB6paeyTwJBLHK+UCv/ABHF22Rg6h79qmB6loGvxOjMdXP8FKYPz1lP9F4HW6NwC0aaKFXaVVBcKAWIFifOGd5ZkMEBAQEBAQEBAQEBAQEBAQEBAQEBAQEBAQEBAQEBAQEBAQEBAQEBAQEBAQEBAQEBAQEBAQEBAQEBAQEBAQEBAQEBAQEBAQEBA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8" name="Picture 10" descr="http://www.colsan.org.br/site/images/bonecoDuvi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95813"/>
            <a:ext cx="3744416" cy="526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0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Mathias Neves Tavares</a:t>
            </a:r>
          </a:p>
          <a:p>
            <a:r>
              <a:rPr lang="pt-BR" dirty="0" smtClean="0"/>
              <a:t>Pedro </a:t>
            </a:r>
            <a:r>
              <a:rPr lang="pt-BR" dirty="0" err="1" smtClean="0"/>
              <a:t>Cerioni</a:t>
            </a:r>
            <a:r>
              <a:rPr lang="pt-BR" dirty="0" smtClean="0"/>
              <a:t> </a:t>
            </a:r>
            <a:r>
              <a:rPr lang="pt-BR" dirty="0" err="1" smtClean="0"/>
              <a:t>Tognato</a:t>
            </a:r>
            <a:endParaRPr lang="pt-BR" dirty="0" smtClean="0"/>
          </a:p>
          <a:p>
            <a:r>
              <a:rPr lang="pt-BR" dirty="0" smtClean="0"/>
              <a:t>Rafael Souza da Silva</a:t>
            </a:r>
          </a:p>
          <a:p>
            <a:endParaRPr lang="pt-BR" dirty="0"/>
          </a:p>
          <a:p>
            <a:r>
              <a:rPr lang="pt-BR" dirty="0" smtClean="0"/>
              <a:t>Prof.º Leonardo Muniz – Complemento de Banco de Dados</a:t>
            </a:r>
          </a:p>
          <a:p>
            <a:endParaRPr lang="pt-BR" dirty="0"/>
          </a:p>
          <a:p>
            <a:r>
              <a:rPr lang="pt-BR" dirty="0" smtClean="0"/>
              <a:t>Análise e Desenvolvimento de Sistemas – 5º Semestre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São Bernardo do Campo, 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2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71</TotalTime>
  <Words>138</Words>
  <Application>Microsoft Office PowerPoint</Application>
  <PresentationFormat>Apresentação na tela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Brilho</vt:lpstr>
      <vt:lpstr>Data mining</vt:lpstr>
      <vt:lpstr>Agenda</vt:lpstr>
      <vt:lpstr>O que é Data Mining?</vt:lpstr>
      <vt:lpstr>O que é Data Mining?</vt:lpstr>
      <vt:lpstr>Exemplos de Algorítmos</vt:lpstr>
      <vt:lpstr>Data Warehouse</vt:lpstr>
      <vt:lpstr>Dúvidas?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</dc:creator>
  <cp:lastModifiedBy>Pedro</cp:lastModifiedBy>
  <cp:revision>16</cp:revision>
  <dcterms:created xsi:type="dcterms:W3CDTF">2016-04-15T15:40:50Z</dcterms:created>
  <dcterms:modified xsi:type="dcterms:W3CDTF">2016-04-21T18:37:52Z</dcterms:modified>
</cp:coreProperties>
</file>