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662A-C60B-4659-8F84-3A1505C92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3AB86-4A0A-4A57-88A9-265FD4BB2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97B9-33E5-4F7A-84C4-A1945B04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70B5-343D-4B95-8F6B-57238F2F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AED3-6C77-43E9-9A02-6F7B6891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8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BAEE-0CE3-4D0D-8C0F-F2DBB81B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B58CD-ACD4-4FE8-BD8D-7F40DDB9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5421-9712-4CFD-B260-014847D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507D-753A-4F40-B6D0-77AEDA05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4168-E556-41A2-B065-B6CB7B65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93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0B63D-4602-4E24-AA28-466F8FDE4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271C9-D510-4999-89BC-F1E7D7A47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E188-819F-4FFC-B8D8-4A04856D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7FDF-A7FB-4697-A39F-708AF02A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1DC6-AFBE-4CDA-9DEA-5A356A33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1EDC-0EEB-4AE1-8C47-E603956B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3BD5-30CE-4955-A666-A04041EC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2EBB-A7F7-4B35-B2D8-3F242D6D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848E-455B-4FA0-9AEC-76ACBE1F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B0DF-60EC-4512-8796-C46FA1D2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6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EDAB-D60C-4524-8ADD-333568AF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976A-2849-4F2A-AF6E-486E1C08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9703-39EA-45F1-8839-7488F8B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61CA-49E9-49DC-A247-1B720F82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D2A9-5ACA-4B8B-B93A-BC5F7865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31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84E-CA79-4233-8BE0-4AB04BBA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6720-5E07-4D9E-84AB-82F5D2306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4B75B-5066-45AF-A207-1B08BDBC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08E4-A0AA-4739-A88C-7795D6E5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0C3E2-5FF9-43A8-8CAA-161FC1E1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3D348-E7CB-41FF-8487-FC117E41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39FC-B463-49C4-B480-A2B20A90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7029-53EB-42BF-B0CE-E873AB7C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6BA39-63DB-4FFC-B242-3C0320DF0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0592C-163F-40B9-AE78-8A0809A6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533C9-A84E-4953-A473-2388F450B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627E9-581B-4412-A680-297B1DDB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6129C-A822-4A27-B0FE-024B2D3F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9AC79-1C2A-4F8D-8228-63ACEFB8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3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5A41-E9B3-404A-A096-DEE0D877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991BA-9B79-4A00-AD37-85933597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82446-9538-457F-8486-70783628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7035E-FA9F-4550-B2AC-D059E574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6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B69FC-7BD6-4CD2-AEEF-D9F88D71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A9FDA-443C-4C5D-BAF7-2D3C8AE0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B7C95-82D5-4630-A2BE-7333F884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39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702-EF5E-42C9-97E8-888B736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52C3-5D3A-4E9C-8E55-5885D469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93B04-D92B-40F3-92E5-3D200FC7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905D-327B-465D-9288-42125680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BDD36-C4F3-4D43-9547-B1CF1381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6BFD-4D88-4E55-B7ED-F662F810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11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42AD-C1C9-4DDD-B3C8-EC4023BB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AF257-2437-424C-8CCB-5FBD7AC1A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329C5-1469-43EA-BB5E-FF3875DF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81DC-4DE2-41BA-B3AB-B5CDFF29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D1B0-FE90-4EE9-9656-4D27D5F7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62714-098A-416B-9528-383A3769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52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00F65-C6C6-4A2C-A76D-524EBCEC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5C838-AEB5-4712-A666-9B6C431A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4F58-CAFD-4DB5-A389-CCD30C82C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8FFC-6E50-4F98-B915-E77180995A03}" type="datetimeFigureOut">
              <a:rPr lang="en-CA" smtClean="0"/>
              <a:t>2018-01-05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26CD-02F5-4FD8-A848-D76F62742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BF57-6F86-4BD2-BCD4-64FCFEBD0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BD43-BFC4-47E3-B00C-A3172E6E39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6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1FA-7627-4D92-99FD-F4A4CB9C9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8B916-9C2A-48D5-9ECA-6F7128497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23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585813-7BF8-4738-884C-6F0FE59F68FE}"/>
              </a:ext>
            </a:extLst>
          </p:cNvPr>
          <p:cNvSpPr/>
          <p:nvPr/>
        </p:nvSpPr>
        <p:spPr>
          <a:xfrm>
            <a:off x="2266950" y="325755"/>
            <a:ext cx="2076450" cy="11334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9A82C-599D-4705-8BBF-B36FFEA6D809}"/>
              </a:ext>
            </a:extLst>
          </p:cNvPr>
          <p:cNvSpPr txBox="1"/>
          <p:nvPr/>
        </p:nvSpPr>
        <p:spPr>
          <a:xfrm>
            <a:off x="2479674" y="707827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organization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9F7E8-9C3E-4B7C-A4B4-7210E82E1EDA}"/>
              </a:ext>
            </a:extLst>
          </p:cNvPr>
          <p:cNvSpPr/>
          <p:nvPr/>
        </p:nvSpPr>
        <p:spPr>
          <a:xfrm>
            <a:off x="2266950" y="1877377"/>
            <a:ext cx="2076450" cy="11334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2A6D7-531B-4B50-BC71-8B1C0E9A1B42}"/>
              </a:ext>
            </a:extLst>
          </p:cNvPr>
          <p:cNvSpPr txBox="1"/>
          <p:nvPr/>
        </p:nvSpPr>
        <p:spPr>
          <a:xfrm>
            <a:off x="2479674" y="2259449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Task distribution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4B12C7-0D31-4C6C-A4A2-0A0050FC266C}"/>
              </a:ext>
            </a:extLst>
          </p:cNvPr>
          <p:cNvSpPr/>
          <p:nvPr/>
        </p:nvSpPr>
        <p:spPr>
          <a:xfrm>
            <a:off x="6024880" y="1512569"/>
            <a:ext cx="2580640" cy="18630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3FCC1-E215-49A2-B568-D36D507AF2A7}"/>
              </a:ext>
            </a:extLst>
          </p:cNvPr>
          <p:cNvSpPr txBox="1"/>
          <p:nvPr/>
        </p:nvSpPr>
        <p:spPr>
          <a:xfrm>
            <a:off x="6024880" y="1982449"/>
            <a:ext cx="258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OMTF – Organizational Modification for Team 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53060-3EEE-4AD2-939E-7020DCC39F1F}"/>
              </a:ext>
            </a:extLst>
          </p:cNvPr>
          <p:cNvSpPr/>
          <p:nvPr/>
        </p:nvSpPr>
        <p:spPr>
          <a:xfrm>
            <a:off x="9925050" y="1877377"/>
            <a:ext cx="2076450" cy="11334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90CA4-7DC1-4207-A9F0-C6511DD94249}"/>
              </a:ext>
            </a:extLst>
          </p:cNvPr>
          <p:cNvSpPr txBox="1"/>
          <p:nvPr/>
        </p:nvSpPr>
        <p:spPr>
          <a:xfrm>
            <a:off x="10094912" y="2120948"/>
            <a:ext cx="17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Modified Organization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EF2B2D-97ED-4996-B298-370CFAD5009B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343400" y="892493"/>
            <a:ext cx="1681480" cy="1551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AE0AE-8482-499A-88F1-F16B49D20D7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343400" y="2444114"/>
            <a:ext cx="16814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B7A24F-365B-499D-97CD-A5E7547A327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343400" y="2444114"/>
            <a:ext cx="1681480" cy="1666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C98F90-337B-477E-9941-B96EA758D8D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594407" y="2444114"/>
            <a:ext cx="133064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BD99008-F1F1-4136-841C-F1F57CF1E1B5}"/>
              </a:ext>
            </a:extLst>
          </p:cNvPr>
          <p:cNvSpPr/>
          <p:nvPr/>
        </p:nvSpPr>
        <p:spPr>
          <a:xfrm>
            <a:off x="6269990" y="4169350"/>
            <a:ext cx="2076450" cy="11334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39883-9958-4EF3-8DA4-98629B23A08B}"/>
              </a:ext>
            </a:extLst>
          </p:cNvPr>
          <p:cNvSpPr txBox="1"/>
          <p:nvPr/>
        </p:nvSpPr>
        <p:spPr>
          <a:xfrm>
            <a:off x="6446837" y="4145102"/>
            <a:ext cx="173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 type – Hiring, Firing, Assassination, Bad Hiring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8E5D2A-A75E-4F95-B3CA-D8D36FB8D797}"/>
              </a:ext>
            </a:extLst>
          </p:cNvPr>
          <p:cNvSpPr/>
          <p:nvPr/>
        </p:nvSpPr>
        <p:spPr>
          <a:xfrm>
            <a:off x="2266950" y="3543617"/>
            <a:ext cx="2076450" cy="11334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535F84-30D1-4D33-8580-AA06208E096E}"/>
              </a:ext>
            </a:extLst>
          </p:cNvPr>
          <p:cNvSpPr txBox="1"/>
          <p:nvPr/>
        </p:nvSpPr>
        <p:spPr>
          <a:xfrm>
            <a:off x="2371881" y="3925688"/>
            <a:ext cx="195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Pool of Candidates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7D0668-54CE-43C4-94E2-202254869F8C}"/>
              </a:ext>
            </a:extLst>
          </p:cNvPr>
          <p:cNvCxnSpPr>
            <a:cxnSpLocks/>
          </p:cNvCxnSpPr>
          <p:nvPr/>
        </p:nvCxnSpPr>
        <p:spPr>
          <a:xfrm flipV="1">
            <a:off x="7315199" y="3399907"/>
            <a:ext cx="0" cy="769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Prithu Banerjee</dc:creator>
  <cp:lastModifiedBy>Prithu Banerjee</cp:lastModifiedBy>
  <cp:revision>4</cp:revision>
  <dcterms:created xsi:type="dcterms:W3CDTF">2018-01-05T16:43:29Z</dcterms:created>
  <dcterms:modified xsi:type="dcterms:W3CDTF">2018-01-06T02:54:46Z</dcterms:modified>
</cp:coreProperties>
</file>