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6" r:id="rId3"/>
    <p:sldId id="268" r:id="rId4"/>
    <p:sldId id="267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210"/>
    <a:srgbClr val="C5900B"/>
    <a:srgbClr val="D69C0C"/>
    <a:srgbClr val="FBE4AB"/>
    <a:srgbClr val="CAD96D"/>
    <a:srgbClr val="FFFFFF"/>
    <a:srgbClr val="997300"/>
    <a:srgbClr val="FACB6E"/>
    <a:srgbClr val="FCE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6" autoAdjust="0"/>
    <p:restoredTop sz="94231" autoAdjust="0"/>
  </p:normalViewPr>
  <p:slideViewPr>
    <p:cSldViewPr snapToGrid="0">
      <p:cViewPr varScale="1">
        <p:scale>
          <a:sx n="108" d="100"/>
          <a:sy n="108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FD99-EF60-4F7F-840E-5BF7FDD46972}" type="datetimeFigureOut">
              <a:rPr lang="en-ZA" smtClean="0"/>
              <a:t>2018/07/22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3211F-405B-4854-A372-8D8E38E3A3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60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23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1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4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2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5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8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65125"/>
            <a:ext cx="10515600" cy="6160219"/>
          </a:xfrm>
          <a:prstGeom prst="rect">
            <a:avLst/>
          </a:prstGeom>
        </p:spPr>
        <p:txBody>
          <a:bodyPr lIns="9144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Code code code slide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FDCF-4489-460D-8875-7D1E5ABB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C686-BFAF-4B64-8BDA-D1C98659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A195-CACD-4E7A-8628-8E403827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2018/07/22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7904-B258-45CC-A7BD-F77DDF1F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198A-DB59-41F2-BA0E-F04E4E7B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63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1424" y="440668"/>
            <a:ext cx="10515600" cy="601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Code code code slide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368" y="6165344"/>
            <a:ext cx="1384748" cy="3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8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DDB17-6A13-477E-9EE3-B0E6CCC33E03}"/>
              </a:ext>
            </a:extLst>
          </p:cNvPr>
          <p:cNvSpPr/>
          <p:nvPr/>
        </p:nvSpPr>
        <p:spPr>
          <a:xfrm>
            <a:off x="2593918" y="1216424"/>
            <a:ext cx="9014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F2B210"/>
                </a:solidFill>
              </a:rPr>
              <a:t>Microsoft Tech Session – Deep Learning</a:t>
            </a:r>
            <a:endParaRPr lang="en-ZA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BD116-7527-4BD9-8B12-C4C2F50D0348}"/>
              </a:ext>
            </a:extLst>
          </p:cNvPr>
          <p:cNvSpPr txBox="1"/>
          <p:nvPr/>
        </p:nvSpPr>
        <p:spPr>
          <a:xfrm>
            <a:off x="10169233" y="204001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25 July 2018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9" y="2190567"/>
            <a:ext cx="6644027" cy="40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6251" y="547460"/>
            <a:ext cx="5584477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3600" dirty="0"/>
              <a:t>Weights make up the “brain”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62" y="1732039"/>
            <a:ext cx="6103187" cy="35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1345" y="680625"/>
            <a:ext cx="6988479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83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427" y="506493"/>
            <a:ext cx="3274655" cy="651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3600" dirty="0"/>
              <a:t>Gate Topology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55808-17B9-4B7B-BF02-CB040ADEA7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6" b="14138"/>
          <a:stretch/>
        </p:blipFill>
        <p:spPr>
          <a:xfrm>
            <a:off x="2436241" y="1233996"/>
            <a:ext cx="6956333" cy="50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200" y="627359"/>
            <a:ext cx="397007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3600" dirty="0"/>
              <a:t>Further Reading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AB637-51DA-4DE8-AA2D-2C1FC6F29288}"/>
              </a:ext>
            </a:extLst>
          </p:cNvPr>
          <p:cNvSpPr txBox="1"/>
          <p:nvPr/>
        </p:nvSpPr>
        <p:spPr>
          <a:xfrm>
            <a:off x="2837748" y="2712114"/>
            <a:ext cx="6191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rgbClr val="00B050"/>
                </a:solidFill>
              </a:rPr>
              <a:t>http://bumbee.co.za/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rgbClr val="00B050"/>
                </a:solidFill>
              </a:rPr>
              <a:t>https://github.com/pcfour/deep-learning-presentation</a:t>
            </a:r>
          </a:p>
        </p:txBody>
      </p:sp>
    </p:spTree>
    <p:extLst>
      <p:ext uri="{BB962C8B-B14F-4D97-AF65-F5344CB8AC3E}">
        <p14:creationId xmlns:p14="http://schemas.microsoft.com/office/powerpoint/2010/main" val="33125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8976" y="211874"/>
            <a:ext cx="2960747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2400" dirty="0"/>
              <a:t>Vast Knowledge Space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27" y="1068207"/>
            <a:ext cx="5037876" cy="51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17" y="613318"/>
            <a:ext cx="255069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/>
              <a:t>Classic Computing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517" y="1628078"/>
            <a:ext cx="3300761" cy="199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ight Arrow 3"/>
          <p:cNvSpPr/>
          <p:nvPr/>
        </p:nvSpPr>
        <p:spPr>
          <a:xfrm>
            <a:off x="1494263" y="3132584"/>
            <a:ext cx="1706137" cy="40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438507" y="1745167"/>
            <a:ext cx="1761893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Rules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13395" y="1784196"/>
            <a:ext cx="1761893" cy="434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979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17" y="613318"/>
            <a:ext cx="32912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/>
              <a:t>Deep Learning Computing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517" y="1628078"/>
            <a:ext cx="3300761" cy="199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ight Arrow 3"/>
          <p:cNvSpPr/>
          <p:nvPr/>
        </p:nvSpPr>
        <p:spPr>
          <a:xfrm>
            <a:off x="1494263" y="1714500"/>
            <a:ext cx="1706137" cy="40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438507" y="3121433"/>
            <a:ext cx="1761893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13395" y="1784196"/>
            <a:ext cx="1761893" cy="434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513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0850" y="501806"/>
            <a:ext cx="3683701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4000" dirty="0"/>
              <a:t>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5480" y="1895708"/>
            <a:ext cx="6978321" cy="3416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Modelled on the human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Connects neurons into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Start with an 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Connect it to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Connect the last to an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Use the output layer to predict</a:t>
            </a:r>
          </a:p>
        </p:txBody>
      </p:sp>
    </p:spTree>
    <p:extLst>
      <p:ext uri="{BB962C8B-B14F-4D97-AF65-F5344CB8AC3E}">
        <p14:creationId xmlns:p14="http://schemas.microsoft.com/office/powerpoint/2010/main" val="31300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7064" y="419247"/>
            <a:ext cx="578248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3600" dirty="0"/>
              <a:t>Modelled on the human brain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27" y="1209692"/>
            <a:ext cx="6858929" cy="51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685" y="452701"/>
            <a:ext cx="325980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3600" dirty="0"/>
              <a:t>Artificial Neuron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0" y="1501001"/>
            <a:ext cx="7294872" cy="3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685" y="452701"/>
            <a:ext cx="270824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3600" dirty="0"/>
              <a:t>Neural Layers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21" y="1360450"/>
            <a:ext cx="7339945" cy="48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685" y="452701"/>
            <a:ext cx="399359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sz="3600" dirty="0"/>
              <a:t>Activation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0" y="1407724"/>
            <a:ext cx="6874029" cy="45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125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</dc:creator>
  <cp:lastModifiedBy>Pieter Coetzee</cp:lastModifiedBy>
  <cp:revision>202</cp:revision>
  <dcterms:created xsi:type="dcterms:W3CDTF">2018-02-13T08:12:09Z</dcterms:created>
  <dcterms:modified xsi:type="dcterms:W3CDTF">2018-07-22T14:21:43Z</dcterms:modified>
</cp:coreProperties>
</file>