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6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229B-7F51-49FA-9B34-EA6845EA85A6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DF07-DF82-4AC6-8A11-43BBDACF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2862" y="848304"/>
            <a:ext cx="3200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URL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75759" y="1273238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9159" y="1991304"/>
            <a:ext cx="3276600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</a:t>
            </a:r>
          </a:p>
          <a:p>
            <a:pPr algn="ctr"/>
            <a:r>
              <a:rPr lang="en-US" dirty="0" err="1" smtClean="0"/>
              <a:t>Json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4547" y="1991303"/>
            <a:ext cx="3276600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8096" y="2420201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3262" y="2825149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88719" y="3129949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1376" y="3558846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1376" y="3950731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54033" y="4379628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1376" y="4784576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54033" y="5213473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77593" y="638221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32547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/>
              <a:t>UnIT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18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1752599"/>
            <a:ext cx="5334000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297" y="1752599"/>
            <a:ext cx="2314303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Fields in the Response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3034" y="4395652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0" y="6177167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609600"/>
            <a:ext cx="3200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7897" y="1034534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752599"/>
            <a:ext cx="7696200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2209800"/>
            <a:ext cx="594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69274" y="3069771"/>
            <a:ext cx="594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21674" y="5029200"/>
            <a:ext cx="594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21674" y="4114800"/>
            <a:ext cx="594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72200" y="2362200"/>
            <a:ext cx="838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20097" y="3222171"/>
            <a:ext cx="8382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" y="1403866"/>
            <a:ext cx="1676400" cy="34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 Data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64674" y="1381899"/>
            <a:ext cx="1676400" cy="348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3474" y="1403865"/>
            <a:ext cx="1676400" cy="348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4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fields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752599"/>
            <a:ext cx="5334000" cy="433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{Name}, of age {Age}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1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Detail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Guisadio, Peter Clark L</dc:creator>
  <cp:lastModifiedBy>Guisadio, Peter Clark L</cp:lastModifiedBy>
  <cp:revision>3</cp:revision>
  <dcterms:created xsi:type="dcterms:W3CDTF">2018-06-26T10:49:31Z</dcterms:created>
  <dcterms:modified xsi:type="dcterms:W3CDTF">2018-06-26T11:08:55Z</dcterms:modified>
</cp:coreProperties>
</file>