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015BA-D501-47AB-B917-9E59A33FB4A3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31DD5-3297-464E-B031-B433E56E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1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70164-E0A1-41E5-B067-1964734BC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66D47-B0DB-451A-A79F-E951A2062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19EE7-46CF-42C2-A816-90A90FA5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41-BB73-4925-AF94-C6112FB015D7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9F04A-1513-4664-BC7C-8F17FF8E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4CBEA-6CB7-4991-9DF0-39266C89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5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BA0C4-4766-4932-8EE4-8022D6D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D1BFA-8521-4EC3-B136-69EC1F5CB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71090-53CB-4BAC-ADCC-AE3FEE9E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F801-1F5F-411D-A8CD-2BD0EFF4FB64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0386B-2F87-49C0-A534-DC46046D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51A85-2045-4F0A-81DF-58ACAA33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6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73B4A-3BB5-493B-AA52-A40F3C987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6F6CA-7841-4977-8013-261BCD59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0B61A-1D62-473A-9C3C-4B69E178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6486-3669-40B2-844A-1911A3649057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859C4-6A4A-4F85-8DBE-01C3910E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D88-AC1D-4FC8-A7B6-A817F7A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E650227-8479-48B1-85B7-4D46FDDA2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60" b="27864"/>
          <a:stretch/>
        </p:blipFill>
        <p:spPr>
          <a:xfrm>
            <a:off x="7154179" y="1343818"/>
            <a:ext cx="5037821" cy="549592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AAEC70-29DD-4AB4-8834-3F0FAE68547A}"/>
              </a:ext>
            </a:extLst>
          </p:cNvPr>
          <p:cNvCxnSpPr>
            <a:cxnSpLocks/>
          </p:cNvCxnSpPr>
          <p:nvPr userDrawn="1"/>
        </p:nvCxnSpPr>
        <p:spPr>
          <a:xfrm>
            <a:off x="-349175" y="1136107"/>
            <a:ext cx="7099141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248463A-76ED-459F-B7FE-2A68CF41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" y="18255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4800" kern="1200" dirty="0">
                <a:solidFill>
                  <a:srgbClr val="00377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048BB-60A8-45C1-B1F5-5AA0A722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2" y="1570980"/>
            <a:ext cx="11820582" cy="4690924"/>
          </a:xfrm>
        </p:spPr>
        <p:txBody>
          <a:bodyPr>
            <a:normAutofit/>
          </a:bodyPr>
          <a:lstStyle>
            <a:lvl1pPr>
              <a:defRPr lang="ko-KR" altLang="en-US" sz="2400" b="0" kern="12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1pPr>
            <a:lvl2pPr>
              <a:defRPr lang="ko-KR" altLang="en-US" sz="2400" b="0" kern="12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2pPr>
            <a:lvl3pPr>
              <a:defRPr lang="ko-KR" altLang="en-US" sz="2400" b="0" kern="12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3pPr>
            <a:lvl4pPr>
              <a:defRPr lang="ko-KR" altLang="en-US" sz="2400" b="0" kern="12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4pPr>
            <a:lvl5pPr>
              <a:defRPr lang="ko-KR" altLang="en-US" sz="2400" b="0" kern="12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D77C4-D67D-4552-B902-41AAFF12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9378-8742-4430-B2FB-1EC722AD92E0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E9D0E-0730-414C-9F9C-54B3323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4F7F1-4F0D-4526-8125-6D687DEA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6425434-E4FA-4941-B49A-2786AEBF6DC1}"/>
              </a:ext>
            </a:extLst>
          </p:cNvPr>
          <p:cNvCxnSpPr>
            <a:cxnSpLocks/>
          </p:cNvCxnSpPr>
          <p:nvPr userDrawn="1"/>
        </p:nvCxnSpPr>
        <p:spPr>
          <a:xfrm>
            <a:off x="-316376" y="1111030"/>
            <a:ext cx="7099141" cy="0"/>
          </a:xfrm>
          <a:prstGeom prst="line">
            <a:avLst/>
          </a:prstGeom>
          <a:ln w="57150">
            <a:solidFill>
              <a:srgbClr val="003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8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845D7-3E9B-4CFA-955D-C256F3EE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9D27B-9A7F-452B-B161-03BF2416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B6411-40BF-4DCE-8F34-F4A38F42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AD31-6A49-4616-8B88-E4D4D5D06D82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F4DAF-F77C-4821-A8C0-896AF568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C32AC-46B3-463B-8A00-A5EA45F7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998A-CCEC-462C-A72F-27A3E559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F19E0-4F7A-44DD-97B8-A4414A78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27315-DEAD-443F-9F21-701F4A880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83B27-BA49-41A1-917E-8669D7C0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93D7-866C-4C8D-97FB-BAEFDF2264D6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8C4B8B-34BC-4D49-A82B-C340B7A8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B65EF-3ED4-4A9F-A067-ADB3E04F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9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75BC7-B366-4741-8513-C5CB2E0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21DD4-42BE-4DAF-8B81-A40C015F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65BDE-BA99-47A3-97D6-7C911E40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6355F1-3604-4299-82AE-91C6F3CB2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E47FC0-7313-4CE9-9C70-355013A2F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25299-8DEE-47F4-8D93-26408252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DDF3-8D93-4FCA-915B-F12BDD46EE21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072212-256C-48D7-ACB5-1403B76E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CB5E0-7D5D-425E-A22F-4969BED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8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703B9-09B6-4B46-B27D-D8510BC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80711F-51F8-4675-9422-FA07062D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E47E-F076-4D53-96D0-81327AF3A765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CC725-3EA2-424E-A60D-2916053A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58207-6D86-4A9D-B2F1-A54121F0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5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8529B1-060A-4BF2-B06F-B960C82F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C230-6BF8-45C8-A3E9-3344CB2733C9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7A0D2-C455-49E6-8E8B-99E5A6FF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D747B-AF6F-4FE9-BFE8-B782E093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0D3A0-3798-4A33-BF3B-A674D9E1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488A0-FF1F-456D-A524-48450D92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FC98C-BF50-4FB8-9D6D-2F91B342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BAD37-B6F2-424B-8078-3EA8D7A5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009D-0744-42A9-8D22-01467E68308C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77D83-874E-4C50-BE2C-FA99E861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7408D-A7EF-40C6-A78F-A2097193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82A9B-BEE4-4E17-99B4-9EED9033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F375F-08EF-44A0-A4BA-E09E5B2A2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7FE4B-BDAF-4C3F-930E-F446F73B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17A5D-CA62-4CE3-82C3-3EDCFB78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ED7F-80A6-4626-9565-E1DB089959AD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05127-DB96-4AD4-9822-AAF4AEE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1AAD7-08B6-433F-9A46-BE217D91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2FD329-663E-4808-A802-92DEFE34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C730A-DC99-4196-839D-89B72BD5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2532B-261A-4C38-B63A-C37663A34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8E3B-E343-48FA-AE0D-BF162B22AA9A}" type="datetime1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8867D-4FE4-45AC-828B-0D28DA563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DC8F1-C6F4-41C6-9DDA-76A4A4A6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BC65-027D-4503-9F54-2CBE50A1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9D08DA-2F66-4E9A-A26B-FDA16CC8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45" y="2150196"/>
            <a:ext cx="2150511" cy="255760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3D2B6E7-F934-4EFB-8654-765926EDCB56}"/>
              </a:ext>
            </a:extLst>
          </p:cNvPr>
          <p:cNvGrpSpPr/>
          <p:nvPr/>
        </p:nvGrpSpPr>
        <p:grpSpPr>
          <a:xfrm>
            <a:off x="1066800" y="337590"/>
            <a:ext cx="10058400" cy="2964345"/>
            <a:chOff x="1219200" y="1020501"/>
            <a:chExt cx="10058400" cy="2964345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2F998DBA-F5D0-4F4A-ABF8-47DE6A9FB6AC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1020501"/>
              <a:ext cx="10058400" cy="121650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800" dirty="0">
                  <a:solidFill>
                    <a:srgbClr val="003776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The PARSEC benchmark suite</a:t>
              </a:r>
              <a:endParaRPr lang="ko-KR" altLang="en-US" sz="4800" dirty="0">
                <a:solidFill>
                  <a:srgbClr val="00377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19" name="부제목 2">
              <a:extLst>
                <a:ext uri="{FF2B5EF4-FFF2-40B4-BE49-F238E27FC236}">
                  <a16:creationId xmlns:a16="http://schemas.microsoft.com/office/drawing/2014/main" id="{0B551C61-1690-4E55-8723-CFD71154A31E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2329084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Design the next generation of processors.</a:t>
              </a:r>
            </a:p>
            <a:p>
              <a:endPara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2DB419F-CC96-46FF-A584-4EDE02FE3A1B}"/>
                </a:ext>
              </a:extLst>
            </p:cNvPr>
            <p:cNvCxnSpPr/>
            <p:nvPr/>
          </p:nvCxnSpPr>
          <p:spPr>
            <a:xfrm>
              <a:off x="1676400" y="2210633"/>
              <a:ext cx="9144000" cy="0"/>
            </a:xfrm>
            <a:prstGeom prst="line">
              <a:avLst/>
            </a:prstGeom>
            <a:ln w="57150">
              <a:solidFill>
                <a:srgbClr val="0037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64FED6-0B1B-4780-9924-1135FF3F1977}"/>
              </a:ext>
            </a:extLst>
          </p:cNvPr>
          <p:cNvGrpSpPr/>
          <p:nvPr/>
        </p:nvGrpSpPr>
        <p:grpSpPr>
          <a:xfrm>
            <a:off x="1066800" y="5245609"/>
            <a:ext cx="10058400" cy="2293014"/>
            <a:chOff x="1219200" y="1691832"/>
            <a:chExt cx="10058400" cy="2293014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E50E87E7-1955-46AE-AA70-80855751F79B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1691832"/>
              <a:ext cx="10058400" cy="121650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4800" dirty="0">
                <a:solidFill>
                  <a:srgbClr val="00377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24" name="부제목 2">
              <a:extLst>
                <a:ext uri="{FF2B5EF4-FFF2-40B4-BE49-F238E27FC236}">
                  <a16:creationId xmlns:a16="http://schemas.microsoft.com/office/drawing/2014/main" id="{84616C35-3171-40B4-9C09-894783E070F0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2329084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solidFill>
                    <a:srgbClr val="003776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Intelligence Computing System Laboratory</a:t>
              </a:r>
              <a:endParaRPr lang="ko-KR" altLang="en-US" dirty="0">
                <a:solidFill>
                  <a:srgbClr val="00377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A5F0F90-F62A-4B9D-A102-6E7D376B551A}"/>
                </a:ext>
              </a:extLst>
            </p:cNvPr>
            <p:cNvCxnSpPr/>
            <p:nvPr/>
          </p:nvCxnSpPr>
          <p:spPr>
            <a:xfrm>
              <a:off x="1676400" y="2210633"/>
              <a:ext cx="9144000" cy="0"/>
            </a:xfrm>
            <a:prstGeom prst="line">
              <a:avLst/>
            </a:prstGeom>
            <a:ln w="57150">
              <a:solidFill>
                <a:srgbClr val="0037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53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01205-BCEF-42B4-A600-76027815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8A6D-D105-46AC-9741-4ECCCAC5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2" y="1570979"/>
            <a:ext cx="11824506" cy="515049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Princeton Application Repository for Shared- Memory Computers</a:t>
            </a:r>
            <a:r>
              <a:rPr lang="en-US" altLang="ko-KR" b="1" dirty="0">
                <a:solidFill>
                  <a:srgbClr val="003776"/>
                </a:solidFill>
              </a:rPr>
              <a:t>(PARSEC)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PARSEC includes emerging applications in recognition, mining and synthesis (RMS) as well as systems applications which mimic large-scale multithreaded commercial program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Our characterization shows that the benchmark suite covers a wide spectrum of working sets, locality, data sharing, synchronization and off-chip traffic.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690F1-E5B6-4EC8-A88C-4E063D3C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61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6A307-EFA5-4326-A5C4-4ADC3781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A62B4-2B83-4BB2-A241-2FD9A394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1" y="1570980"/>
            <a:ext cx="11731907" cy="467935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3776"/>
                </a:solidFill>
              </a:rPr>
              <a:t>Benchmark suite </a:t>
            </a:r>
            <a:r>
              <a:rPr lang="en-US" altLang="ko-KR" dirty="0"/>
              <a:t>needs to satisfy a number of properties.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b="1" dirty="0"/>
              <a:t>The app. in the suite</a:t>
            </a:r>
            <a:r>
              <a:rPr lang="en-US" altLang="ko-KR" sz="2000" dirty="0"/>
              <a:t> should be written with the target class of machine in mind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/>
              <a:t>The benchmark suite should represent the important app. on the target machine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/>
              <a:t>The workloads in the benchmark should be diverse enough to exhibit the range of behavior of the target app.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b="1" dirty="0">
                <a:solidFill>
                  <a:srgbClr val="003776"/>
                </a:solidFill>
              </a:rPr>
              <a:t>The programs use state-of-art algorithms and techniques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endParaRPr lang="en-US" altLang="ko-KR" sz="2000" b="1" dirty="0">
              <a:solidFill>
                <a:srgbClr val="003776"/>
              </a:solidFill>
            </a:endParaRPr>
          </a:p>
          <a:p>
            <a:pPr algn="ctr"/>
            <a:r>
              <a:rPr lang="en-US" altLang="ko-KR" sz="2800" dirty="0"/>
              <a:t>As time passes, the relevant of a benchmark suite diminishes </a:t>
            </a:r>
            <a:r>
              <a:rPr lang="en-US" altLang="ko-KR" sz="2800" dirty="0">
                <a:sym typeface="Wingdings" panose="05000000000000000000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rgbClr val="003776"/>
                </a:solidFill>
                <a:sym typeface="Wingdings" panose="05000000000000000000" pitchFamily="2" charset="2"/>
              </a:rPr>
              <a:t>It is necessary to make new benchmark suite</a:t>
            </a:r>
            <a:endParaRPr lang="ko-KR" altLang="en-US" sz="2800" b="1" dirty="0">
              <a:solidFill>
                <a:srgbClr val="003776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AF0C79-944F-41EE-818E-7B328A1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86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3BACB-4176-42EE-B2FD-129EEADF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13DE4-55D1-4CF6-9445-B1A3DDAD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characteristics of PARSEC are </a:t>
            </a:r>
            <a:r>
              <a:rPr lang="en-US" altLang="ko-KR" b="1" dirty="0">
                <a:solidFill>
                  <a:srgbClr val="003776"/>
                </a:solidFill>
              </a:rPr>
              <a:t>significantly different </a:t>
            </a:r>
            <a:r>
              <a:rPr lang="en-US" altLang="ko-KR" dirty="0"/>
              <a:t>from SPLASH-2</a:t>
            </a:r>
            <a:r>
              <a:rPr lang="en-US" altLang="ko-KR" dirty="0">
                <a:solidFill>
                  <a:srgbClr val="003776"/>
                </a:solidFill>
              </a:rPr>
              <a:t>*</a:t>
            </a:r>
            <a:r>
              <a:rPr lang="en-US" altLang="ko-KR" dirty="0"/>
              <a:t> </a:t>
            </a:r>
          </a:p>
          <a:p>
            <a:pPr marL="0" indent="0" algn="r">
              <a:buNone/>
            </a:pPr>
            <a:r>
              <a:rPr lang="en-US" altLang="ko-KR" sz="1600" dirty="0">
                <a:solidFill>
                  <a:srgbClr val="003776"/>
                </a:solidFill>
              </a:rPr>
              <a:t>   * SPLASH-2 : one of the most widely used parallel benchmark suites</a:t>
            </a:r>
          </a:p>
          <a:p>
            <a:endParaRPr lang="en-US" altLang="ko-KR" dirty="0"/>
          </a:p>
          <a:p>
            <a:r>
              <a:rPr lang="en-US" altLang="ko-KR" dirty="0"/>
              <a:t>Contributions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dirty="0"/>
              <a:t>Identifies shortcomings of commonly used benchmark suites and explains why they might be less relevant to evaluate CMPs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dirty="0"/>
              <a:t>Present and characterize PARSEC, a new benchmark suite for CMPs that is diverse enough in order to allow representative conclusions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dirty="0"/>
              <a:t>Analyze what properties future CMPs must have in order to be able to deliver scalable performance for emerging applications 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16435-9223-418D-A356-A698A80B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39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0604A-463E-4390-A917-B13F0E24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Motivation/</a:t>
            </a:r>
            <a:r>
              <a:rPr lang="en-US" altLang="ko-KR" sz="2800" dirty="0"/>
              <a:t>requirements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D206C-8E66-4D64-9F54-8B50C738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3776"/>
                </a:solidFill>
              </a:rPr>
              <a:t>Five requirements </a:t>
            </a:r>
            <a:r>
              <a:rPr lang="en-US" altLang="ko-KR" dirty="0"/>
              <a:t>for a benchmark suite: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/>
              <a:t>Multithreaded Application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/>
              <a:t>Emerging Workload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/>
              <a:t>Diverse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/>
              <a:t>Employ State-of-Art Techniques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/>
              <a:t>Support Research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EF6D6-704A-4054-ACA0-E39F1DB9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BC65-027D-4503-9F54-2CBE50A1503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76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270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CJK KR Black</vt:lpstr>
      <vt:lpstr>Noto Sans CJK KR DemiLight</vt:lpstr>
      <vt:lpstr>맑은 고딕</vt:lpstr>
      <vt:lpstr>Arial</vt:lpstr>
      <vt:lpstr>Office 테마</vt:lpstr>
      <vt:lpstr>PowerPoint 프레젠테이션</vt:lpstr>
      <vt:lpstr>Abstract</vt:lpstr>
      <vt:lpstr>Introduction</vt:lpstr>
      <vt:lpstr>Introduction</vt:lpstr>
      <vt:lpstr>Motivation/requirements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PARSEC benchmark suite</dc:title>
  <dc:creator>chanhopark</dc:creator>
  <cp:lastModifiedBy>chanhopark</cp:lastModifiedBy>
  <cp:revision>12</cp:revision>
  <dcterms:created xsi:type="dcterms:W3CDTF">2019-01-08T02:38:04Z</dcterms:created>
  <dcterms:modified xsi:type="dcterms:W3CDTF">2019-01-08T04:40:00Z</dcterms:modified>
</cp:coreProperties>
</file>