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5" r:id="rId2"/>
    <p:sldId id="269" r:id="rId3"/>
    <p:sldId id="280" r:id="rId4"/>
    <p:sldId id="283" r:id="rId5"/>
    <p:sldId id="282" r:id="rId6"/>
    <p:sldId id="28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3AE4C-5779-48D3-9A13-7BA29BE08C9A}" v="46" dt="2025-03-18T04:37:11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玲於奈 神山" userId="87719acbe39675c1" providerId="LiveId" clId="{83DF881C-1EDD-4399-A45D-353E7E38ED1A}"/>
    <pc:docChg chg="undo custSel delSld modSld sldOrd delMainMaster">
      <pc:chgData name="玲於奈 神山" userId="87719acbe39675c1" providerId="LiveId" clId="{83DF881C-1EDD-4399-A45D-353E7E38ED1A}" dt="2025-03-03T05:52:53.610" v="498" actId="20577"/>
      <pc:docMkLst>
        <pc:docMk/>
      </pc:docMkLst>
      <pc:sldChg chg="del">
        <pc:chgData name="玲於奈 神山" userId="87719acbe39675c1" providerId="LiveId" clId="{83DF881C-1EDD-4399-A45D-353E7E38ED1A}" dt="2025-03-03T05:42:04.231" v="343" actId="2696"/>
        <pc:sldMkLst>
          <pc:docMk/>
          <pc:sldMk cId="3851640396" sldId="256"/>
        </pc:sldMkLst>
      </pc:sldChg>
      <pc:sldChg chg="addSp delSp modSp mod ord">
        <pc:chgData name="玲於奈 神山" userId="87719acbe39675c1" providerId="LiveId" clId="{83DF881C-1EDD-4399-A45D-353E7E38ED1A}" dt="2025-03-03T05:52:10.745" v="495" actId="1076"/>
        <pc:sldMkLst>
          <pc:docMk/>
          <pc:sldMk cId="1189669955" sldId="269"/>
        </pc:sldMkLst>
        <pc:spChg chg="mod">
          <ac:chgData name="玲於奈 神山" userId="87719acbe39675c1" providerId="LiveId" clId="{83DF881C-1EDD-4399-A45D-353E7E38ED1A}" dt="2025-03-03T05:39:30.782" v="289" actId="1076"/>
          <ac:spMkLst>
            <pc:docMk/>
            <pc:sldMk cId="1189669955" sldId="269"/>
            <ac:spMk id="3" creationId="{C7BB3698-F1F3-0280-A1A7-9FADC47FDEB2}"/>
          </ac:spMkLst>
        </pc:spChg>
        <pc:spChg chg="mod">
          <ac:chgData name="玲於奈 神山" userId="87719acbe39675c1" providerId="LiveId" clId="{83DF881C-1EDD-4399-A45D-353E7E38ED1A}" dt="2025-03-03T05:47:13.547" v="444" actId="20577"/>
          <ac:spMkLst>
            <pc:docMk/>
            <pc:sldMk cId="1189669955" sldId="269"/>
            <ac:spMk id="13" creationId="{98B156DB-2347-1AEC-6D2F-0DD8AE7CB5C5}"/>
          </ac:spMkLst>
        </pc:spChg>
        <pc:spChg chg="mod">
          <ac:chgData name="玲於奈 神山" userId="87719acbe39675c1" providerId="LiveId" clId="{83DF881C-1EDD-4399-A45D-353E7E38ED1A}" dt="2025-03-03T05:41:33.418" v="340" actId="20577"/>
          <ac:spMkLst>
            <pc:docMk/>
            <pc:sldMk cId="1189669955" sldId="269"/>
            <ac:spMk id="51" creationId="{412D4701-22F5-CB0C-81D0-6B531A407F4B}"/>
          </ac:spMkLst>
        </pc:spChg>
        <pc:cxnChg chg="mod">
          <ac:chgData name="玲於奈 神山" userId="87719acbe39675c1" providerId="LiveId" clId="{83DF881C-1EDD-4399-A45D-353E7E38ED1A}" dt="2025-03-03T05:51:50.848" v="489" actId="14100"/>
          <ac:cxnSpMkLst>
            <pc:docMk/>
            <pc:sldMk cId="1189669955" sldId="269"/>
            <ac:cxnSpMk id="38" creationId="{BD081617-3BB1-FE93-BCBE-0F219509E4DC}"/>
          </ac:cxnSpMkLst>
        </pc:cxnChg>
      </pc:sldChg>
      <pc:sldChg chg="modSp mod">
        <pc:chgData name="玲於奈 神山" userId="87719acbe39675c1" providerId="LiveId" clId="{83DF881C-1EDD-4399-A45D-353E7E38ED1A}" dt="2025-03-03T03:37:27.229" v="35" actId="14100"/>
        <pc:sldMkLst>
          <pc:docMk/>
          <pc:sldMk cId="1371006703" sldId="277"/>
        </pc:sldMkLst>
      </pc:sldChg>
      <pc:sldChg chg="del">
        <pc:chgData name="玲於奈 神山" userId="87719acbe39675c1" providerId="LiveId" clId="{83DF881C-1EDD-4399-A45D-353E7E38ED1A}" dt="2025-03-03T05:42:07.731" v="344" actId="2696"/>
        <pc:sldMkLst>
          <pc:docMk/>
          <pc:sldMk cId="3761536201" sldId="278"/>
        </pc:sldMkLst>
      </pc:sldChg>
      <pc:sldChg chg="delSp modSp mod">
        <pc:chgData name="玲於奈 神山" userId="87719acbe39675c1" providerId="LiveId" clId="{83DF881C-1EDD-4399-A45D-353E7E38ED1A}" dt="2025-03-03T05:52:53.610" v="498" actId="20577"/>
        <pc:sldMkLst>
          <pc:docMk/>
          <pc:sldMk cId="603705424" sldId="279"/>
        </pc:sldMkLst>
      </pc:sldChg>
      <pc:sldMasterChg chg="del delSldLayout">
        <pc:chgData name="玲於奈 神山" userId="87719acbe39675c1" providerId="LiveId" clId="{83DF881C-1EDD-4399-A45D-353E7E38ED1A}" dt="2025-03-03T05:42:04.231" v="343" actId="2696"/>
        <pc:sldMasterMkLst>
          <pc:docMk/>
          <pc:sldMasterMk cId="3333107671" sldId="2147483648"/>
        </pc:sldMasterMkLst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2837698010" sldId="2147483649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862636149" sldId="2147483650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989932078" sldId="2147483651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279890676" sldId="2147483652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848203215" sldId="2147483653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4008660506" sldId="2147483654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2929187554" sldId="2147483655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3509839289" sldId="2147483656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635525573" sldId="2147483657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700095037" sldId="2147483658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514709101" sldId="2147483659"/>
          </pc:sldLayoutMkLst>
        </pc:sldLayoutChg>
      </pc:sldMasterChg>
    </pc:docChg>
  </pc:docChgLst>
  <pc:docChgLst>
    <pc:chgData name="玲於奈 神山" userId="87719acbe39675c1" providerId="LiveId" clId="{FE13AE4C-5779-48D3-9A13-7BA29BE08C9A}"/>
    <pc:docChg chg="undo custSel addSld delSld modSld sldOrd">
      <pc:chgData name="玲於奈 神山" userId="87719acbe39675c1" providerId="LiveId" clId="{FE13AE4C-5779-48D3-9A13-7BA29BE08C9A}" dt="2025-03-18T04:57:55.859" v="633" actId="2696"/>
      <pc:docMkLst>
        <pc:docMk/>
      </pc:docMkLst>
      <pc:sldChg chg="addSp delSp modSp mod">
        <pc:chgData name="玲於奈 神山" userId="87719acbe39675c1" providerId="LiveId" clId="{FE13AE4C-5779-48D3-9A13-7BA29BE08C9A}" dt="2025-03-18T04:54:44.317" v="632" actId="255"/>
        <pc:sldMkLst>
          <pc:docMk/>
          <pc:sldMk cId="1189669955" sldId="269"/>
        </pc:sldMkLst>
        <pc:spChg chg="add mod ord">
          <ac:chgData name="玲於奈 神山" userId="87719acbe39675c1" providerId="LiveId" clId="{FE13AE4C-5779-48D3-9A13-7BA29BE08C9A}" dt="2025-03-18T04:42:39.800" v="603" actId="167"/>
          <ac:spMkLst>
            <pc:docMk/>
            <pc:sldMk cId="1189669955" sldId="269"/>
            <ac:spMk id="2" creationId="{F9A42BDB-A26B-3F26-ED65-9E923DCEE536}"/>
          </ac:spMkLst>
        </pc:spChg>
        <pc:spChg chg="mod">
          <ac:chgData name="玲於奈 神山" userId="87719acbe39675c1" providerId="LiveId" clId="{FE13AE4C-5779-48D3-9A13-7BA29BE08C9A}" dt="2025-03-18T01:49:41.877" v="162" actId="14100"/>
          <ac:spMkLst>
            <pc:docMk/>
            <pc:sldMk cId="1189669955" sldId="269"/>
            <ac:spMk id="3" creationId="{C7BB3698-F1F3-0280-A1A7-9FADC47FDEB2}"/>
          </ac:spMkLst>
        </pc:spChg>
        <pc:spChg chg="add mod">
          <ac:chgData name="玲於奈 神山" userId="87719acbe39675c1" providerId="LiveId" clId="{FE13AE4C-5779-48D3-9A13-7BA29BE08C9A}" dt="2025-03-18T02:09:40.996" v="256" actId="164"/>
          <ac:spMkLst>
            <pc:docMk/>
            <pc:sldMk cId="1189669955" sldId="269"/>
            <ac:spMk id="11" creationId="{AAF6ACB8-3147-53EA-7F41-38B0D5B4574E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3" creationId="{98B156DB-2347-1AEC-6D2F-0DD8AE7CB5C5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7" creationId="{253B0F15-6AE0-37B7-D2C5-65B0CF348B98}"/>
          </ac:spMkLst>
        </pc:spChg>
        <pc:spChg chg="mod">
          <ac:chgData name="玲於奈 神山" userId="87719acbe39675c1" providerId="LiveId" clId="{FE13AE4C-5779-48D3-9A13-7BA29BE08C9A}" dt="2025-03-18T04:54:21.780" v="631" actId="255"/>
          <ac:spMkLst>
            <pc:docMk/>
            <pc:sldMk cId="1189669955" sldId="269"/>
            <ac:spMk id="20" creationId="{D9308E0A-7714-B1D6-1ED8-8623CDD37D34}"/>
          </ac:spMkLst>
        </pc:spChg>
        <pc:spChg chg="add mod ord">
          <ac:chgData name="玲於奈 神山" userId="87719acbe39675c1" providerId="LiveId" clId="{FE13AE4C-5779-48D3-9A13-7BA29BE08C9A}" dt="2025-03-18T02:20:18.220" v="369" actId="1076"/>
          <ac:spMkLst>
            <pc:docMk/>
            <pc:sldMk cId="1189669955" sldId="269"/>
            <ac:spMk id="34" creationId="{FD428521-2071-7EE3-88D8-374557790E25}"/>
          </ac:spMkLst>
        </pc:spChg>
        <pc:spChg chg="mod">
          <ac:chgData name="玲於奈 神山" userId="87719acbe39675c1" providerId="LiveId" clId="{FE13AE4C-5779-48D3-9A13-7BA29BE08C9A}" dt="2025-03-18T02:09:40.996" v="256" actId="164"/>
          <ac:spMkLst>
            <pc:docMk/>
            <pc:sldMk cId="1189669955" sldId="269"/>
            <ac:spMk id="51" creationId="{412D4701-22F5-CB0C-81D0-6B531A407F4B}"/>
          </ac:spMkLst>
        </pc:spChg>
        <pc:spChg chg="mod">
          <ac:chgData name="玲於奈 神山" userId="87719acbe39675c1" providerId="LiveId" clId="{FE13AE4C-5779-48D3-9A13-7BA29BE08C9A}" dt="2025-03-18T04:54:44.317" v="632" actId="255"/>
          <ac:spMkLst>
            <pc:docMk/>
            <pc:sldMk cId="1189669955" sldId="269"/>
            <ac:spMk id="60" creationId="{13099676-5F41-EE12-0FEF-6B9D8996F1EC}"/>
          </ac:spMkLst>
        </pc:spChg>
        <pc:spChg chg="del">
          <ac:chgData name="玲於奈 神山" userId="87719acbe39675c1" providerId="LiveId" clId="{FE13AE4C-5779-48D3-9A13-7BA29BE08C9A}" dt="2025-03-18T02:19:18.254" v="336" actId="478"/>
          <ac:spMkLst>
            <pc:docMk/>
            <pc:sldMk cId="1189669955" sldId="269"/>
            <ac:spMk id="61" creationId="{1184CDF8-32B6-019A-15F2-3A41BE76BE44}"/>
          </ac:spMkLst>
        </pc:spChg>
        <pc:spChg chg="del">
          <ac:chgData name="玲於奈 神山" userId="87719acbe39675c1" providerId="LiveId" clId="{FE13AE4C-5779-48D3-9A13-7BA29BE08C9A}" dt="2025-03-18T01:24:59.973" v="3" actId="478"/>
          <ac:spMkLst>
            <pc:docMk/>
            <pc:sldMk cId="1189669955" sldId="269"/>
            <ac:spMk id="73" creationId="{BCF78568-ECA5-98CD-E2B9-833FFD21D5D5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74" creationId="{AAC03079-536D-7419-59D9-8F2488E80E7B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76" creationId="{5F2E7431-1C40-CF9C-AB50-7E4A1AA67382}"/>
          </ac:spMkLst>
        </pc:spChg>
        <pc:spChg chg="mod">
          <ac:chgData name="玲於奈 神山" userId="87719acbe39675c1" providerId="LiveId" clId="{FE13AE4C-5779-48D3-9A13-7BA29BE08C9A}" dt="2025-03-18T02:09:40.996" v="256" actId="164"/>
          <ac:spMkLst>
            <pc:docMk/>
            <pc:sldMk cId="1189669955" sldId="269"/>
            <ac:spMk id="95" creationId="{6668E786-2E50-B1CF-789F-31D7B386ACE5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99" creationId="{4DFF78FF-7B46-628F-DF43-CA992AB04A33}"/>
          </ac:spMkLst>
        </pc:spChg>
        <pc:spChg chg="del mod topLvl">
          <ac:chgData name="玲於奈 神山" userId="87719acbe39675c1" providerId="LiveId" clId="{FE13AE4C-5779-48D3-9A13-7BA29BE08C9A}" dt="2025-03-18T01:45:30.496" v="137" actId="478"/>
          <ac:spMkLst>
            <pc:docMk/>
            <pc:sldMk cId="1189669955" sldId="269"/>
            <ac:spMk id="106" creationId="{C37FC0C4-DC55-7984-0252-52ACCAA86731}"/>
          </ac:spMkLst>
        </pc:spChg>
        <pc:spChg chg="mod topLvl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07" creationId="{2E46B7FF-D3BE-7CCF-AE00-E12C2FB36A27}"/>
          </ac:spMkLst>
        </pc:spChg>
        <pc:spChg chg="mod topLvl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24" creationId="{5A8057B2-B7BE-0C8B-BF2F-628415AAFA2E}"/>
          </ac:spMkLst>
        </pc:spChg>
        <pc:spChg chg="mod topLvl">
          <ac:chgData name="玲於奈 神山" userId="87719acbe39675c1" providerId="LiveId" clId="{FE13AE4C-5779-48D3-9A13-7BA29BE08C9A}" dt="2025-03-18T01:43:56.048" v="120" actId="164"/>
          <ac:spMkLst>
            <pc:docMk/>
            <pc:sldMk cId="1189669955" sldId="269"/>
            <ac:spMk id="128" creationId="{568693BA-1E7C-4853-83B2-89063C0BB119}"/>
          </ac:spMkLst>
        </pc:spChg>
        <pc:spChg chg="mod topLvl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29" creationId="{F7C09040-0696-0034-9945-685A2D33DC7D}"/>
          </ac:spMkLst>
        </pc:spChg>
        <pc:spChg chg="del mod">
          <ac:chgData name="玲於奈 神山" userId="87719acbe39675c1" providerId="LiveId" clId="{FE13AE4C-5779-48D3-9A13-7BA29BE08C9A}" dt="2025-03-18T02:18:02.659" v="323" actId="478"/>
          <ac:spMkLst>
            <pc:docMk/>
            <pc:sldMk cId="1189669955" sldId="269"/>
            <ac:spMk id="163" creationId="{3EF6FBCE-CEE6-A68D-BFAB-35D93E52A1D1}"/>
          </ac:spMkLst>
        </pc:spChg>
        <pc:grpChg chg="del">
          <ac:chgData name="玲於奈 神山" userId="87719acbe39675c1" providerId="LiveId" clId="{FE13AE4C-5779-48D3-9A13-7BA29BE08C9A}" dt="2025-03-18T01:24:56.465" v="2" actId="478"/>
          <ac:grpSpMkLst>
            <pc:docMk/>
            <pc:sldMk cId="1189669955" sldId="269"/>
            <ac:grpSpMk id="6" creationId="{CEE39A7B-6253-0323-DE9C-AEF4898107B4}"/>
          </ac:grpSpMkLst>
        </pc:grpChg>
        <pc:grpChg chg="add mod">
          <ac:chgData name="玲於奈 神山" userId="87719acbe39675c1" providerId="LiveId" clId="{FE13AE4C-5779-48D3-9A13-7BA29BE08C9A}" dt="2025-03-18T01:26:02.596" v="12" actId="1076"/>
          <ac:grpSpMkLst>
            <pc:docMk/>
            <pc:sldMk cId="1189669955" sldId="269"/>
            <ac:grpSpMk id="9" creationId="{456A29BA-E5DD-24D1-EDF8-4E35319453F8}"/>
          </ac:grpSpMkLst>
        </pc:grpChg>
        <pc:grpChg chg="add mod">
          <ac:chgData name="玲於奈 神山" userId="87719acbe39675c1" providerId="LiveId" clId="{FE13AE4C-5779-48D3-9A13-7BA29BE08C9A}" dt="2025-03-18T01:48:38.657" v="150" actId="1076"/>
          <ac:grpSpMkLst>
            <pc:docMk/>
            <pc:sldMk cId="1189669955" sldId="269"/>
            <ac:grpSpMk id="10" creationId="{13D3D74E-1FF8-4F4E-E714-54E3B271E0C3}"/>
          </ac:grpSpMkLst>
        </pc:grpChg>
        <pc:grpChg chg="mod">
          <ac:chgData name="玲於奈 神山" userId="87719acbe39675c1" providerId="LiveId" clId="{FE13AE4C-5779-48D3-9A13-7BA29BE08C9A}" dt="2025-03-18T02:20:24.879" v="370" actId="1076"/>
          <ac:grpSpMkLst>
            <pc:docMk/>
            <pc:sldMk cId="1189669955" sldId="269"/>
            <ac:grpSpMk id="18" creationId="{CB78F1F9-4F6A-C467-FA5B-67C5B3B42E67}"/>
          </ac:grpSpMkLst>
        </pc:grpChg>
        <pc:grpChg chg="mod">
          <ac:chgData name="玲於奈 神山" userId="87719acbe39675c1" providerId="LiveId" clId="{FE13AE4C-5779-48D3-9A13-7BA29BE08C9A}" dt="2025-03-18T02:20:08.387" v="367" actId="1076"/>
          <ac:grpSpMkLst>
            <pc:docMk/>
            <pc:sldMk cId="1189669955" sldId="269"/>
            <ac:grpSpMk id="33" creationId="{BBD0807F-2A83-3EE7-36F5-E386DB2461CA}"/>
          </ac:grpSpMkLst>
        </pc:grpChg>
        <pc:grpChg chg="del">
          <ac:chgData name="玲於奈 神山" userId="87719acbe39675c1" providerId="LiveId" clId="{FE13AE4C-5779-48D3-9A13-7BA29BE08C9A}" dt="2025-03-18T01:43:19.793" v="115" actId="165"/>
          <ac:grpSpMkLst>
            <pc:docMk/>
            <pc:sldMk cId="1189669955" sldId="269"/>
            <ac:grpSpMk id="137" creationId="{479AA3DD-71F4-F5E5-1659-CAFB713ABFB1}"/>
          </ac:grpSpMkLst>
        </pc:grpChg>
        <pc:grpChg chg="del">
          <ac:chgData name="玲於奈 神山" userId="87719acbe39675c1" providerId="LiveId" clId="{FE13AE4C-5779-48D3-9A13-7BA29BE08C9A}" dt="2025-03-18T01:45:22.796" v="134" actId="165"/>
          <ac:grpSpMkLst>
            <pc:docMk/>
            <pc:sldMk cId="1189669955" sldId="269"/>
            <ac:grpSpMk id="161" creationId="{63F15644-1408-B234-4D4F-08B0B7716E1A}"/>
          </ac:grpSpMkLst>
        </pc:grpChg>
        <pc:picChg chg="mod">
          <ac:chgData name="玲於奈 神山" userId="87719acbe39675c1" providerId="LiveId" clId="{FE13AE4C-5779-48D3-9A13-7BA29BE08C9A}" dt="2025-03-18T04:42:59.770" v="605" actId="207"/>
          <ac:picMkLst>
            <pc:docMk/>
            <pc:sldMk cId="1189669955" sldId="269"/>
            <ac:picMk id="4" creationId="{E9FB0EB5-5FAB-A661-EF25-35FE4C4DC2D8}"/>
          </ac:picMkLst>
        </pc:picChg>
        <pc:picChg chg="mod">
          <ac:chgData name="玲於奈 神山" userId="87719acbe39675c1" providerId="LiveId" clId="{FE13AE4C-5779-48D3-9A13-7BA29BE08C9A}" dt="2025-03-18T02:19:44.861" v="363" actId="1076"/>
          <ac:picMkLst>
            <pc:docMk/>
            <pc:sldMk cId="1189669955" sldId="269"/>
            <ac:picMk id="5" creationId="{9A02759E-6641-5DC2-63ED-8A150095957A}"/>
          </ac:picMkLst>
        </pc:picChg>
        <pc:picChg chg="del mod">
          <ac:chgData name="玲於奈 神山" userId="87719acbe39675c1" providerId="LiveId" clId="{FE13AE4C-5779-48D3-9A13-7BA29BE08C9A}" dt="2025-03-18T01:45:33.082" v="138" actId="478"/>
          <ac:picMkLst>
            <pc:docMk/>
            <pc:sldMk cId="1189669955" sldId="269"/>
            <ac:picMk id="7" creationId="{14F76F04-48B0-4D6E-5531-7AF59DB0CD1C}"/>
          </ac:picMkLst>
        </pc:picChg>
        <pc:picChg chg="mod">
          <ac:chgData name="玲於奈 神山" userId="87719acbe39675c1" providerId="LiveId" clId="{FE13AE4C-5779-48D3-9A13-7BA29BE08C9A}" dt="2025-03-18T04:39:00.617" v="586" actId="207"/>
          <ac:picMkLst>
            <pc:docMk/>
            <pc:sldMk cId="1189669955" sldId="269"/>
            <ac:picMk id="69" creationId="{29B265C8-0182-279D-AC5B-FFBBAAEE5E67}"/>
          </ac:picMkLst>
        </pc:picChg>
        <pc:picChg chg="mod">
          <ac:chgData name="玲於奈 神山" userId="87719acbe39675c1" providerId="LiveId" clId="{FE13AE4C-5779-48D3-9A13-7BA29BE08C9A}" dt="2025-03-18T04:39:07.240" v="587" actId="207"/>
          <ac:picMkLst>
            <pc:docMk/>
            <pc:sldMk cId="1189669955" sldId="269"/>
            <ac:picMk id="71" creationId="{D15CBCCB-F18E-7D18-677B-AEA2660F78FE}"/>
          </ac:picMkLst>
        </pc:picChg>
        <pc:picChg chg="mod">
          <ac:chgData name="玲於奈 神山" userId="87719acbe39675c1" providerId="LiveId" clId="{FE13AE4C-5779-48D3-9A13-7BA29BE08C9A}" dt="2025-03-18T04:38:12.141" v="583" actId="207"/>
          <ac:picMkLst>
            <pc:docMk/>
            <pc:sldMk cId="1189669955" sldId="269"/>
            <ac:picMk id="80" creationId="{AB40E885-AB47-3B8A-C3DE-534C8B6A9317}"/>
          </ac:picMkLst>
        </pc:picChg>
        <pc:picChg chg="mod">
          <ac:chgData name="玲於奈 神山" userId="87719acbe39675c1" providerId="LiveId" clId="{FE13AE4C-5779-48D3-9A13-7BA29BE08C9A}" dt="2025-03-18T04:43:07.254" v="606" actId="207"/>
          <ac:picMkLst>
            <pc:docMk/>
            <pc:sldMk cId="1189669955" sldId="269"/>
            <ac:picMk id="92" creationId="{33A35B23-309C-F46E-6909-16A305B03839}"/>
          </ac:picMkLst>
        </pc:picChg>
        <pc:picChg chg="mod">
          <ac:chgData name="玲於奈 神山" userId="87719acbe39675c1" providerId="LiveId" clId="{FE13AE4C-5779-48D3-9A13-7BA29BE08C9A}" dt="2025-03-18T02:09:40.996" v="256" actId="164"/>
          <ac:picMkLst>
            <pc:docMk/>
            <pc:sldMk cId="1189669955" sldId="269"/>
            <ac:picMk id="103" creationId="{27808CB4-85A8-04EF-C091-6AF1E7D78BC2}"/>
          </ac:picMkLst>
        </pc:picChg>
        <pc:picChg chg="mod">
          <ac:chgData name="玲於奈 神山" userId="87719acbe39675c1" providerId="LiveId" clId="{FE13AE4C-5779-48D3-9A13-7BA29BE08C9A}" dt="2025-03-18T04:42:47.094" v="604" actId="207"/>
          <ac:picMkLst>
            <pc:docMk/>
            <pc:sldMk cId="1189669955" sldId="269"/>
            <ac:picMk id="121" creationId="{2DE71D66-A7B8-1279-074D-0AF3EEE58F68}"/>
          </ac:picMkLst>
        </pc:picChg>
        <pc:cxnChg chg="mod">
          <ac:chgData name="玲於奈 神山" userId="87719acbe39675c1" providerId="LiveId" clId="{FE13AE4C-5779-48D3-9A13-7BA29BE08C9A}" dt="2025-03-18T01:48:53.772" v="154" actId="14100"/>
          <ac:cxnSpMkLst>
            <pc:docMk/>
            <pc:sldMk cId="1189669955" sldId="269"/>
            <ac:cxnSpMk id="93" creationId="{0D664446-4D09-C1B4-F707-8824717487A5}"/>
          </ac:cxnSpMkLst>
        </pc:cxnChg>
        <pc:cxnChg chg="mod">
          <ac:chgData name="玲於奈 神山" userId="87719acbe39675c1" providerId="LiveId" clId="{FE13AE4C-5779-48D3-9A13-7BA29BE08C9A}" dt="2025-03-18T02:09:14.002" v="255" actId="14100"/>
          <ac:cxnSpMkLst>
            <pc:docMk/>
            <pc:sldMk cId="1189669955" sldId="269"/>
            <ac:cxnSpMk id="115" creationId="{069BD488-A235-4A7E-94FD-A6351C4D5F52}"/>
          </ac:cxnSpMkLst>
        </pc:cxnChg>
        <pc:cxnChg chg="del">
          <ac:chgData name="玲於奈 神山" userId="87719acbe39675c1" providerId="LiveId" clId="{FE13AE4C-5779-48D3-9A13-7BA29BE08C9A}" dt="2025-03-18T01:44:19.085" v="126" actId="478"/>
          <ac:cxnSpMkLst>
            <pc:docMk/>
            <pc:sldMk cId="1189669955" sldId="269"/>
            <ac:cxnSpMk id="122" creationId="{1AD584DF-7865-19A1-ED76-D6B7A6F2A12D}"/>
          </ac:cxnSpMkLst>
        </pc:cxnChg>
        <pc:cxnChg chg="mod">
          <ac:chgData name="玲於奈 神山" userId="87719acbe39675c1" providerId="LiveId" clId="{FE13AE4C-5779-48D3-9A13-7BA29BE08C9A}" dt="2025-03-18T01:49:41.877" v="162" actId="14100"/>
          <ac:cxnSpMkLst>
            <pc:docMk/>
            <pc:sldMk cId="1189669955" sldId="269"/>
            <ac:cxnSpMk id="156" creationId="{8B8186EB-F782-301D-9F10-DC603A594BE9}"/>
          </ac:cxnSpMkLst>
        </pc:cxnChg>
      </pc:sldChg>
      <pc:sldChg chg="addSp delSp modSp mod">
        <pc:chgData name="玲於奈 神山" userId="87719acbe39675c1" providerId="LiveId" clId="{FE13AE4C-5779-48D3-9A13-7BA29BE08C9A}" dt="2025-03-18T04:53:51.577" v="630" actId="255"/>
        <pc:sldMkLst>
          <pc:docMk/>
          <pc:sldMk cId="2907938228" sldId="280"/>
        </pc:sldMkLst>
        <pc:spChg chg="add mod ord">
          <ac:chgData name="玲於奈 神山" userId="87719acbe39675c1" providerId="LiveId" clId="{FE13AE4C-5779-48D3-9A13-7BA29BE08C9A}" dt="2025-03-18T01:51:57.138" v="175" actId="14100"/>
          <ac:spMkLst>
            <pc:docMk/>
            <pc:sldMk cId="2907938228" sldId="280"/>
            <ac:spMk id="5" creationId="{D5561983-4178-204F-8D7C-7C8569E7FFE1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6" creationId="{BCF8C82D-95FF-DBF2-5A42-C555DFFA2707}"/>
          </ac:spMkLst>
        </pc:spChg>
        <pc:spChg chg="del">
          <ac:chgData name="玲於奈 神山" userId="87719acbe39675c1" providerId="LiveId" clId="{FE13AE4C-5779-48D3-9A13-7BA29BE08C9A}" dt="2025-03-18T01:51:14.687" v="168" actId="478"/>
          <ac:spMkLst>
            <pc:docMk/>
            <pc:sldMk cId="2907938228" sldId="280"/>
            <ac:spMk id="10" creationId="{AFBEB9A1-2D2B-9152-24AC-53D2EF2661BD}"/>
          </ac:spMkLst>
        </pc:spChg>
        <pc:spChg chg="del mod">
          <ac:chgData name="玲於奈 神山" userId="87719acbe39675c1" providerId="LiveId" clId="{FE13AE4C-5779-48D3-9A13-7BA29BE08C9A}" dt="2025-03-18T01:51:10.535" v="167" actId="478"/>
          <ac:spMkLst>
            <pc:docMk/>
            <pc:sldMk cId="2907938228" sldId="280"/>
            <ac:spMk id="11" creationId="{B8F916BC-B13E-848B-F537-72325220003A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13" creationId="{92D543AA-77A6-D262-C2E4-25B51BFE02C3}"/>
          </ac:spMkLst>
        </pc:spChg>
        <pc:spChg chg="add mod ord">
          <ac:chgData name="玲於奈 神山" userId="87719acbe39675c1" providerId="LiveId" clId="{FE13AE4C-5779-48D3-9A13-7BA29BE08C9A}" dt="2025-03-18T01:51:43.669" v="173" actId="1076"/>
          <ac:spMkLst>
            <pc:docMk/>
            <pc:sldMk cId="2907938228" sldId="280"/>
            <ac:spMk id="19" creationId="{011CB7D4-6704-A95B-4C85-29F1CE5A8A78}"/>
          </ac:spMkLst>
        </pc:spChg>
        <pc:spChg chg="mod">
          <ac:chgData name="玲於奈 神山" userId="87719acbe39675c1" providerId="LiveId" clId="{FE13AE4C-5779-48D3-9A13-7BA29BE08C9A}" dt="2025-03-18T04:53:51.577" v="630" actId="255"/>
          <ac:spMkLst>
            <pc:docMk/>
            <pc:sldMk cId="2907938228" sldId="280"/>
            <ac:spMk id="20" creationId="{D003C2F1-C6EA-B183-8EFF-4F0C51864F39}"/>
          </ac:spMkLst>
        </pc:spChg>
        <pc:spChg chg="del mod topLvl">
          <ac:chgData name="玲於奈 神山" userId="87719acbe39675c1" providerId="LiveId" clId="{FE13AE4C-5779-48D3-9A13-7BA29BE08C9A}" dt="2025-03-18T01:51:05.845" v="165" actId="478"/>
          <ac:spMkLst>
            <pc:docMk/>
            <pc:sldMk cId="2907938228" sldId="280"/>
            <ac:spMk id="21" creationId="{682FE04D-6AB5-7A15-A151-E3FA0E78FED7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22" creationId="{278C447F-7FB0-D659-B2C3-B8029960C0AE}"/>
          </ac:spMkLst>
        </pc:spChg>
        <pc:spChg chg="mod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29" creationId="{514A28FF-175D-A100-C8A1-E7CC0EED7661}"/>
          </ac:spMkLst>
        </pc:spChg>
        <pc:spChg chg="add del mod">
          <ac:chgData name="玲於奈 神山" userId="87719acbe39675c1" providerId="LiveId" clId="{FE13AE4C-5779-48D3-9A13-7BA29BE08C9A}" dt="2025-03-18T01:34:26.172" v="63" actId="478"/>
          <ac:spMkLst>
            <pc:docMk/>
            <pc:sldMk cId="2907938228" sldId="280"/>
            <ac:spMk id="33" creationId="{D8490807-B394-57A6-68CE-DB64A583F4EC}"/>
          </ac:spMkLst>
        </pc:spChg>
        <pc:spChg chg="add del mod">
          <ac:chgData name="玲於奈 神山" userId="87719acbe39675c1" providerId="LiveId" clId="{FE13AE4C-5779-48D3-9A13-7BA29BE08C9A}" dt="2025-03-18T01:34:45.334" v="66" actId="478"/>
          <ac:spMkLst>
            <pc:docMk/>
            <pc:sldMk cId="2907938228" sldId="280"/>
            <ac:spMk id="34" creationId="{293E0017-4EC2-6CFE-7947-CD3B0DDFC48F}"/>
          </ac:spMkLst>
        </pc:spChg>
        <pc:spChg chg="add mod">
          <ac:chgData name="玲於奈 神山" userId="87719acbe39675c1" providerId="LiveId" clId="{FE13AE4C-5779-48D3-9A13-7BA29BE08C9A}" dt="2025-03-18T01:35:21.305" v="70"/>
          <ac:spMkLst>
            <pc:docMk/>
            <pc:sldMk cId="2907938228" sldId="280"/>
            <ac:spMk id="36" creationId="{6FE42F91-FBA3-CB60-16FC-8FD0D88BE457}"/>
          </ac:spMkLst>
        </pc:spChg>
        <pc:spChg chg="mod topLvl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37" creationId="{320E2D31-EDF6-9F41-34D8-AC49174C7E3A}"/>
          </ac:spMkLst>
        </pc:spChg>
        <pc:spChg chg="mod topLvl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51" creationId="{036C138A-4EA3-A767-7FB8-DE3C05861610}"/>
          </ac:spMkLst>
        </pc:spChg>
        <pc:spChg chg="mod topLvl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73" creationId="{B89E1E28-7610-6001-CC02-4684102FEA61}"/>
          </ac:spMkLst>
        </pc:spChg>
        <pc:spChg chg="mod topLvl">
          <ac:chgData name="玲於奈 神山" userId="87719acbe39675c1" providerId="LiveId" clId="{FE13AE4C-5779-48D3-9A13-7BA29BE08C9A}" dt="2025-03-18T01:30:40.962" v="25" actId="164"/>
          <ac:spMkLst>
            <pc:docMk/>
            <pc:sldMk cId="2907938228" sldId="280"/>
            <ac:spMk id="74" creationId="{E1DDB136-F836-0021-D235-A19815CEAFDF}"/>
          </ac:spMkLst>
        </pc:spChg>
        <pc:spChg chg="mod topLvl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75" creationId="{02D4502F-48B2-8556-900D-7982A7F37DE8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78" creationId="{F311A0B2-1C2A-DDB9-2473-B40549171170}"/>
          </ac:spMkLst>
        </pc:spChg>
        <pc:grpChg chg="del mod">
          <ac:chgData name="玲於奈 神山" userId="87719acbe39675c1" providerId="LiveId" clId="{FE13AE4C-5779-48D3-9A13-7BA29BE08C9A}" dt="2025-03-18T01:31:28.225" v="31" actId="21"/>
          <ac:grpSpMkLst>
            <pc:docMk/>
            <pc:sldMk cId="2907938228" sldId="280"/>
            <ac:grpSpMk id="7" creationId="{70008FDA-BA46-F947-1109-0807092EED66}"/>
          </ac:grpSpMkLst>
        </pc:grpChg>
        <pc:grpChg chg="mod">
          <ac:chgData name="玲於奈 神山" userId="87719acbe39675c1" providerId="LiveId" clId="{FE13AE4C-5779-48D3-9A13-7BA29BE08C9A}" dt="2025-03-18T01:51:22.515" v="169" actId="1076"/>
          <ac:grpSpMkLst>
            <pc:docMk/>
            <pc:sldMk cId="2907938228" sldId="280"/>
            <ac:grpSpMk id="8" creationId="{91570592-6DBA-FBA3-A13D-1916C26C7D8F}"/>
          </ac:grpSpMkLst>
        </pc:grpChg>
        <pc:grpChg chg="del">
          <ac:chgData name="玲於奈 神山" userId="87719acbe39675c1" providerId="LiveId" clId="{FE13AE4C-5779-48D3-9A13-7BA29BE08C9A}" dt="2025-03-18T01:51:14.687" v="168" actId="478"/>
          <ac:grpSpMkLst>
            <pc:docMk/>
            <pc:sldMk cId="2907938228" sldId="280"/>
            <ac:grpSpMk id="14" creationId="{C586389F-6D6D-545D-6FF5-3FB50870A7EC}"/>
          </ac:grpSpMkLst>
        </pc:grpChg>
        <pc:grpChg chg="del">
          <ac:chgData name="玲於奈 神山" userId="87719acbe39675c1" providerId="LiveId" clId="{FE13AE4C-5779-48D3-9A13-7BA29BE08C9A}" dt="2025-03-18T01:51:10.535" v="167" actId="478"/>
          <ac:grpSpMkLst>
            <pc:docMk/>
            <pc:sldMk cId="2907938228" sldId="280"/>
            <ac:grpSpMk id="15" creationId="{FD462519-CCA5-7E01-BF52-E8F5FD5E6EA8}"/>
          </ac:grpSpMkLst>
        </pc:grpChg>
        <pc:grpChg chg="mod">
          <ac:chgData name="玲於奈 神山" userId="87719acbe39675c1" providerId="LiveId" clId="{FE13AE4C-5779-48D3-9A13-7BA29BE08C9A}" dt="2025-03-18T01:52:05.149" v="176" actId="1076"/>
          <ac:grpSpMkLst>
            <pc:docMk/>
            <pc:sldMk cId="2907938228" sldId="280"/>
            <ac:grpSpMk id="18" creationId="{6866548C-AEEB-94AD-8853-41DA0E3CDE40}"/>
          </ac:grpSpMkLst>
        </pc:grpChg>
        <pc:grpChg chg="add mod">
          <ac:chgData name="玲於奈 神山" userId="87719acbe39675c1" providerId="LiveId" clId="{FE13AE4C-5779-48D3-9A13-7BA29BE08C9A}" dt="2025-03-18T01:40:33.239" v="98" actId="1076"/>
          <ac:grpSpMkLst>
            <pc:docMk/>
            <pc:sldMk cId="2907938228" sldId="280"/>
            <ac:grpSpMk id="23" creationId="{0ED2E458-A0CA-29F7-687E-B0BEF92D8E81}"/>
          </ac:grpSpMkLst>
        </pc:grpChg>
        <pc:grpChg chg="del">
          <ac:chgData name="玲於奈 神山" userId="87719acbe39675c1" providerId="LiveId" clId="{FE13AE4C-5779-48D3-9A13-7BA29BE08C9A}" dt="2025-03-18T01:51:05.845" v="165" actId="478"/>
          <ac:grpSpMkLst>
            <pc:docMk/>
            <pc:sldMk cId="2907938228" sldId="280"/>
            <ac:grpSpMk id="24" creationId="{FC07E7CB-42AB-7C5A-3726-CCA27ECD97A2}"/>
          </ac:grpSpMkLst>
        </pc:grpChg>
        <pc:grpChg chg="add mod">
          <ac:chgData name="玲於奈 神山" userId="87719acbe39675c1" providerId="LiveId" clId="{FE13AE4C-5779-48D3-9A13-7BA29BE08C9A}" dt="2025-03-18T01:34:02.114" v="58" actId="1076"/>
          <ac:grpSpMkLst>
            <pc:docMk/>
            <pc:sldMk cId="2907938228" sldId="280"/>
            <ac:grpSpMk id="25" creationId="{2CCDF0B5-3E61-2344-A626-7097397B4FB2}"/>
          </ac:grpSpMkLst>
        </pc:grpChg>
        <pc:grpChg chg="add mod">
          <ac:chgData name="玲於奈 神山" userId="87719acbe39675c1" providerId="LiveId" clId="{FE13AE4C-5779-48D3-9A13-7BA29BE08C9A}" dt="2025-03-18T01:32:42.256" v="44" actId="1076"/>
          <ac:grpSpMkLst>
            <pc:docMk/>
            <pc:sldMk cId="2907938228" sldId="280"/>
            <ac:grpSpMk id="27" creationId="{304AEABF-301B-A592-6823-DAC50096B560}"/>
          </ac:grpSpMkLst>
        </pc:grpChg>
        <pc:grpChg chg="mod topLvl">
          <ac:chgData name="玲於奈 神山" userId="87719acbe39675c1" providerId="LiveId" clId="{FE13AE4C-5779-48D3-9A13-7BA29BE08C9A}" dt="2025-03-18T01:51:34.063" v="170" actId="1076"/>
          <ac:grpSpMkLst>
            <pc:docMk/>
            <pc:sldMk cId="2907938228" sldId="280"/>
            <ac:grpSpMk id="56" creationId="{5C02F9AD-2C05-A471-88F0-ED78DB4AF372}"/>
          </ac:grpSpMkLst>
        </pc:grpChg>
        <pc:grpChg chg="mod">
          <ac:chgData name="玲於奈 神山" userId="87719acbe39675c1" providerId="LiveId" clId="{FE13AE4C-5779-48D3-9A13-7BA29BE08C9A}" dt="2025-03-18T01:32:01.908" v="38" actId="164"/>
          <ac:grpSpMkLst>
            <pc:docMk/>
            <pc:sldMk cId="2907938228" sldId="280"/>
            <ac:grpSpMk id="66" creationId="{0323F714-5559-399F-9FF1-095B1B27454A}"/>
          </ac:grpSpMkLst>
        </pc:grpChg>
        <pc:picChg chg="mod">
          <ac:chgData name="玲於奈 神山" userId="87719acbe39675c1" providerId="LiveId" clId="{FE13AE4C-5779-48D3-9A13-7BA29BE08C9A}" dt="2025-03-18T04:43:24.774" v="607" actId="207"/>
          <ac:picMkLst>
            <pc:docMk/>
            <pc:sldMk cId="2907938228" sldId="280"/>
            <ac:picMk id="26" creationId="{43EC3A9B-C704-54E4-8C59-D4F51F52CD64}"/>
          </ac:picMkLst>
        </pc:picChg>
        <pc:picChg chg="mod">
          <ac:chgData name="玲於奈 神山" userId="87719acbe39675c1" providerId="LiveId" clId="{FE13AE4C-5779-48D3-9A13-7BA29BE08C9A}" dt="2025-03-18T04:43:28.626" v="608" actId="207"/>
          <ac:picMkLst>
            <pc:docMk/>
            <pc:sldMk cId="2907938228" sldId="280"/>
            <ac:picMk id="39" creationId="{6C27B770-70F6-9B45-7417-E28D59E79A63}"/>
          </ac:picMkLst>
        </pc:picChg>
        <pc:picChg chg="mod">
          <ac:chgData name="玲於奈 神山" userId="87719acbe39675c1" providerId="LiveId" clId="{FE13AE4C-5779-48D3-9A13-7BA29BE08C9A}" dt="2025-03-18T04:39:20.528" v="588" actId="207"/>
          <ac:picMkLst>
            <pc:docMk/>
            <pc:sldMk cId="2907938228" sldId="280"/>
            <ac:picMk id="69" creationId="{934BF5C9-894C-43F8-643E-5D19BAE975C3}"/>
          </ac:picMkLst>
        </pc:picChg>
        <pc:picChg chg="mod">
          <ac:chgData name="玲於奈 神山" userId="87719acbe39675c1" providerId="LiveId" clId="{FE13AE4C-5779-48D3-9A13-7BA29BE08C9A}" dt="2025-03-18T04:39:25.194" v="589" actId="207"/>
          <ac:picMkLst>
            <pc:docMk/>
            <pc:sldMk cId="2907938228" sldId="280"/>
            <ac:picMk id="71" creationId="{6CC46232-D753-60A1-0B4C-933C6A541A75}"/>
          </ac:picMkLst>
        </pc:picChg>
        <pc:picChg chg="mod">
          <ac:chgData name="玲於奈 神山" userId="87719acbe39675c1" providerId="LiveId" clId="{FE13AE4C-5779-48D3-9A13-7BA29BE08C9A}" dt="2025-03-18T01:32:39.094" v="43" actId="164"/>
          <ac:picMkLst>
            <pc:docMk/>
            <pc:sldMk cId="2907938228" sldId="280"/>
            <ac:picMk id="103" creationId="{EDA427CE-3754-9921-C0E4-9944263563C6}"/>
          </ac:picMkLst>
        </pc:picChg>
        <pc:cxnChg chg="mod">
          <ac:chgData name="玲於奈 神山" userId="87719acbe39675c1" providerId="LiveId" clId="{FE13AE4C-5779-48D3-9A13-7BA29BE08C9A}" dt="2025-03-18T04:48:56.760" v="620" actId="693"/>
          <ac:cxnSpMkLst>
            <pc:docMk/>
            <pc:sldMk cId="2907938228" sldId="280"/>
            <ac:cxnSpMk id="16" creationId="{F9D54854-2B50-8C6B-72B8-2BA1416ED069}"/>
          </ac:cxnSpMkLst>
        </pc:cxnChg>
        <pc:cxnChg chg="del mod">
          <ac:chgData name="玲於奈 神山" userId="87719acbe39675c1" providerId="LiveId" clId="{FE13AE4C-5779-48D3-9A13-7BA29BE08C9A}" dt="2025-03-18T01:34:05.840" v="60" actId="478"/>
          <ac:cxnSpMkLst>
            <pc:docMk/>
            <pc:sldMk cId="2907938228" sldId="280"/>
            <ac:cxnSpMk id="38" creationId="{512DB60D-5A98-6F51-21BD-1855465F975B}"/>
          </ac:cxnSpMkLst>
        </pc:cxnChg>
        <pc:cxnChg chg="mod">
          <ac:chgData name="玲於奈 神山" userId="87719acbe39675c1" providerId="LiveId" clId="{FE13AE4C-5779-48D3-9A13-7BA29BE08C9A}" dt="2025-03-18T04:50:01.850" v="624" actId="693"/>
          <ac:cxnSpMkLst>
            <pc:docMk/>
            <pc:sldMk cId="2907938228" sldId="280"/>
            <ac:cxnSpMk id="41" creationId="{7567A919-3F3B-2FCB-7EE5-358FBC546386}"/>
          </ac:cxnSpMkLst>
        </pc:cxnChg>
        <pc:cxnChg chg="mod">
          <ac:chgData name="玲於奈 神山" userId="87719acbe39675c1" providerId="LiveId" clId="{FE13AE4C-5779-48D3-9A13-7BA29BE08C9A}" dt="2025-03-18T01:41:05.111" v="104" actId="1076"/>
          <ac:cxnSpMkLst>
            <pc:docMk/>
            <pc:sldMk cId="2907938228" sldId="280"/>
            <ac:cxnSpMk id="49" creationId="{75A24BEF-5454-6C80-9E89-DC312BF4CBEB}"/>
          </ac:cxnSpMkLst>
        </pc:cxnChg>
        <pc:cxnChg chg="mod">
          <ac:chgData name="玲於奈 神山" userId="87719acbe39675c1" providerId="LiveId" clId="{FE13AE4C-5779-48D3-9A13-7BA29BE08C9A}" dt="2025-03-18T01:40:50.093" v="101" actId="1076"/>
          <ac:cxnSpMkLst>
            <pc:docMk/>
            <pc:sldMk cId="2907938228" sldId="280"/>
            <ac:cxnSpMk id="58" creationId="{DF350809-D2CE-1E4C-F543-72BB868F8EEE}"/>
          </ac:cxnSpMkLst>
        </pc:cxnChg>
      </pc:sldChg>
      <pc:sldChg chg="addSp delSp modSp mod">
        <pc:chgData name="玲於奈 神山" userId="87719acbe39675c1" providerId="LiveId" clId="{FE13AE4C-5779-48D3-9A13-7BA29BE08C9A}" dt="2025-03-18T04:52:20.450" v="627" actId="255"/>
        <pc:sldMkLst>
          <pc:docMk/>
          <pc:sldMk cId="754505169" sldId="281"/>
        </pc:sldMkLst>
        <pc:spChg chg="add mod ord">
          <ac:chgData name="玲於奈 神山" userId="87719acbe39675c1" providerId="LiveId" clId="{FE13AE4C-5779-48D3-9A13-7BA29BE08C9A}" dt="2025-03-18T04:44:20.949" v="617" actId="1076"/>
          <ac:spMkLst>
            <pc:docMk/>
            <pc:sldMk cId="754505169" sldId="281"/>
            <ac:spMk id="5" creationId="{DC2F2507-DA82-187D-8CBC-9C19DE2E8F36}"/>
          </ac:spMkLst>
        </pc:spChg>
        <pc:spChg chg="mod">
          <ac:chgData name="玲於奈 神山" userId="87719acbe39675c1" providerId="LiveId" clId="{FE13AE4C-5779-48D3-9A13-7BA29BE08C9A}" dt="2025-03-18T04:52:20.450" v="627" actId="255"/>
          <ac:spMkLst>
            <pc:docMk/>
            <pc:sldMk cId="754505169" sldId="281"/>
            <ac:spMk id="20" creationId="{016957B2-061C-2D64-E6E0-1130D4E8A711}"/>
          </ac:spMkLst>
        </pc:spChg>
        <pc:spChg chg="del">
          <ac:chgData name="玲於奈 神山" userId="87719acbe39675c1" providerId="LiveId" clId="{FE13AE4C-5779-48D3-9A13-7BA29BE08C9A}" dt="2025-03-18T01:41:21.220" v="108" actId="478"/>
          <ac:spMkLst>
            <pc:docMk/>
            <pc:sldMk cId="754505169" sldId="281"/>
            <ac:spMk id="73" creationId="{465D8BF4-058F-AC65-41DD-72D220568E68}"/>
          </ac:spMkLst>
        </pc:spChg>
        <pc:grpChg chg="del">
          <ac:chgData name="玲於奈 神山" userId="87719acbe39675c1" providerId="LiveId" clId="{FE13AE4C-5779-48D3-9A13-7BA29BE08C9A}" dt="2025-03-18T01:41:19.138" v="107" actId="478"/>
          <ac:grpSpMkLst>
            <pc:docMk/>
            <pc:sldMk cId="754505169" sldId="281"/>
            <ac:grpSpMk id="21" creationId="{F79AF2AC-45D4-582E-2E75-8B21C2BDCEFF}"/>
          </ac:grpSpMkLst>
        </pc:grpChg>
        <pc:picChg chg="mod">
          <ac:chgData name="玲於奈 神山" userId="87719acbe39675c1" providerId="LiveId" clId="{FE13AE4C-5779-48D3-9A13-7BA29BE08C9A}" dt="2025-03-18T04:44:34.785" v="619" actId="207"/>
          <ac:picMkLst>
            <pc:docMk/>
            <pc:sldMk cId="754505169" sldId="281"/>
            <ac:picMk id="4" creationId="{6684593A-AD3A-5743-339E-BE43173A3F74}"/>
          </ac:picMkLst>
        </pc:picChg>
        <pc:picChg chg="mod">
          <ac:chgData name="玲於奈 神山" userId="87719acbe39675c1" providerId="LiveId" clId="{FE13AE4C-5779-48D3-9A13-7BA29BE08C9A}" dt="2025-03-18T04:44:27.446" v="618" actId="207"/>
          <ac:picMkLst>
            <pc:docMk/>
            <pc:sldMk cId="754505169" sldId="281"/>
            <ac:picMk id="11" creationId="{6598144A-D1F2-7E0E-8DDF-2FDBC598E968}"/>
          </ac:picMkLst>
        </pc:picChg>
        <pc:picChg chg="mod">
          <ac:chgData name="玲於奈 神山" userId="87719acbe39675c1" providerId="LiveId" clId="{FE13AE4C-5779-48D3-9A13-7BA29BE08C9A}" dt="2025-03-18T04:40:12.626" v="596" actId="207"/>
          <ac:picMkLst>
            <pc:docMk/>
            <pc:sldMk cId="754505169" sldId="281"/>
            <ac:picMk id="69" creationId="{3447007A-D514-7934-8C9A-CECBFBEA6A07}"/>
          </ac:picMkLst>
        </pc:picChg>
        <pc:picChg chg="mod">
          <ac:chgData name="玲於奈 神山" userId="87719acbe39675c1" providerId="LiveId" clId="{FE13AE4C-5779-48D3-9A13-7BA29BE08C9A}" dt="2025-03-18T04:40:16.465" v="597" actId="207"/>
          <ac:picMkLst>
            <pc:docMk/>
            <pc:sldMk cId="754505169" sldId="281"/>
            <ac:picMk id="71" creationId="{9470AEC7-8052-A4D9-65CA-A81449902B77}"/>
          </ac:picMkLst>
        </pc:picChg>
        <pc:cxnChg chg="mod">
          <ac:chgData name="玲於奈 神山" userId="87719acbe39675c1" providerId="LiveId" clId="{FE13AE4C-5779-48D3-9A13-7BA29BE08C9A}" dt="2025-03-18T04:51:27.755" v="626" actId="693"/>
          <ac:cxnSpMkLst>
            <pc:docMk/>
            <pc:sldMk cId="754505169" sldId="281"/>
            <ac:cxnSpMk id="15" creationId="{744C2E93-0E14-2321-7F79-32D87BCE03E3}"/>
          </ac:cxnSpMkLst>
        </pc:cxnChg>
      </pc:sldChg>
      <pc:sldChg chg="addSp delSp modSp mod">
        <pc:chgData name="玲於奈 神山" userId="87719acbe39675c1" providerId="LiveId" clId="{FE13AE4C-5779-48D3-9A13-7BA29BE08C9A}" dt="2025-03-18T04:52:45.857" v="628" actId="255"/>
        <pc:sldMkLst>
          <pc:docMk/>
          <pc:sldMk cId="891940042" sldId="282"/>
        </pc:sldMkLst>
        <pc:spChg chg="add mod ord">
          <ac:chgData name="玲於奈 神山" userId="87719acbe39675c1" providerId="LiveId" clId="{FE13AE4C-5779-48D3-9A13-7BA29BE08C9A}" dt="2025-03-18T02:08:35.449" v="253" actId="164"/>
          <ac:spMkLst>
            <pc:docMk/>
            <pc:sldMk cId="891940042" sldId="282"/>
            <ac:spMk id="2" creationId="{4F3FD649-C95E-6671-698B-ED82DEF11541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9" creationId="{428F135A-7989-396A-70FF-3D5607F65426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13" creationId="{A7DC3B7E-9EC2-8F1A-AF9F-5EBBBB61A811}"/>
          </ac:spMkLst>
        </pc:spChg>
        <pc:spChg chg="mod">
          <ac:chgData name="玲於奈 神山" userId="87719acbe39675c1" providerId="LiveId" clId="{FE13AE4C-5779-48D3-9A13-7BA29BE08C9A}" dt="2025-03-18T01:37:13.581" v="89" actId="165"/>
          <ac:spMkLst>
            <pc:docMk/>
            <pc:sldMk cId="891940042" sldId="282"/>
            <ac:spMk id="15" creationId="{BBF339BE-DDED-34D1-1C25-16D7D43DEEFD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17" creationId="{7FB00F85-9E0E-3732-EDEC-ECB81141609F}"/>
          </ac:spMkLst>
        </pc:spChg>
        <pc:spChg chg="mod">
          <ac:chgData name="玲於奈 神山" userId="87719acbe39675c1" providerId="LiveId" clId="{FE13AE4C-5779-48D3-9A13-7BA29BE08C9A}" dt="2025-03-18T04:52:45.857" v="628" actId="255"/>
          <ac:spMkLst>
            <pc:docMk/>
            <pc:sldMk cId="891940042" sldId="282"/>
            <ac:spMk id="20" creationId="{7008322A-994E-344A-1E0A-3799E162D341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23" creationId="{B5D7E3F7-7CBC-2ABD-A95D-1D97C7342582}"/>
          </ac:spMkLst>
        </pc:spChg>
        <pc:spChg chg="mod">
          <ac:chgData name="玲於奈 神山" userId="87719acbe39675c1" providerId="LiveId" clId="{FE13AE4C-5779-48D3-9A13-7BA29BE08C9A}" dt="2025-03-18T01:37:13.581" v="89" actId="165"/>
          <ac:spMkLst>
            <pc:docMk/>
            <pc:sldMk cId="891940042" sldId="282"/>
            <ac:spMk id="31" creationId="{318E6404-CD4A-C88B-A77B-A69A27708745}"/>
          </ac:spMkLst>
        </pc:spChg>
        <pc:spChg chg="mod topLvl">
          <ac:chgData name="玲於奈 神山" userId="87719acbe39675c1" providerId="LiveId" clId="{FE13AE4C-5779-48D3-9A13-7BA29BE08C9A}" dt="2025-03-18T02:08:35.449" v="253" actId="164"/>
          <ac:spMkLst>
            <pc:docMk/>
            <pc:sldMk cId="891940042" sldId="282"/>
            <ac:spMk id="36" creationId="{938B4EAF-5CE7-1BB0-9582-A6159892E759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74" creationId="{D5ECB7C7-6717-16CB-CE15-6013D20DB836}"/>
          </ac:spMkLst>
        </pc:spChg>
        <pc:spChg chg="del mod topLvl">
          <ac:chgData name="玲於奈 神山" userId="87719acbe39675c1" providerId="LiveId" clId="{FE13AE4C-5779-48D3-9A13-7BA29BE08C9A}" dt="2025-03-18T01:37:16.033" v="90" actId="478"/>
          <ac:spMkLst>
            <pc:docMk/>
            <pc:sldMk cId="891940042" sldId="282"/>
            <ac:spMk id="75" creationId="{5908038D-A01F-A5E8-6C81-B13ED63BE1A3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78" creationId="{F6A0E3C8-8E87-F825-6F79-D07E7E3983AC}"/>
          </ac:spMkLst>
        </pc:spChg>
        <pc:grpChg chg="add mod">
          <ac:chgData name="玲於奈 神山" userId="87719acbe39675c1" providerId="LiveId" clId="{FE13AE4C-5779-48D3-9A13-7BA29BE08C9A}" dt="2025-03-18T02:08:41.446" v="254" actId="1076"/>
          <ac:grpSpMkLst>
            <pc:docMk/>
            <pc:sldMk cId="891940042" sldId="282"/>
            <ac:grpSpMk id="4" creationId="{546D2D07-EC3F-844D-E1FC-2C90410C610E}"/>
          </ac:grpSpMkLst>
        </pc:grpChg>
        <pc:grpChg chg="mod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6" creationId="{1A523BCE-D643-6A4B-B9A3-DEB6FFAC0317}"/>
          </ac:grpSpMkLst>
        </pc:grpChg>
        <pc:grpChg chg="del">
          <ac:chgData name="玲於奈 神山" userId="87719acbe39675c1" providerId="LiveId" clId="{FE13AE4C-5779-48D3-9A13-7BA29BE08C9A}" dt="2025-03-18T01:37:05.247" v="86" actId="478"/>
          <ac:grpSpMkLst>
            <pc:docMk/>
            <pc:sldMk cId="891940042" sldId="282"/>
            <ac:grpSpMk id="28" creationId="{3022CBC0-FAAE-E3E6-623A-BC8903E1AA4A}"/>
          </ac:grpSpMkLst>
        </pc:grpChg>
        <pc:grpChg chg="mod topLvl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32" creationId="{8FF6852D-304D-0353-CBA5-AE9BE424CB2D}"/>
          </ac:grpSpMkLst>
        </pc:grpChg>
        <pc:grpChg chg="mod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34" creationId="{A2B58E34-CB40-F5FB-0828-26F8CE4DE699}"/>
          </ac:grpSpMkLst>
        </pc:grpChg>
        <pc:grpChg chg="mod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43" creationId="{D688B9E6-8F3F-D99B-6925-4454FC600531}"/>
          </ac:grpSpMkLst>
        </pc:grpChg>
        <pc:grpChg chg="add del">
          <ac:chgData name="玲於奈 神山" userId="87719acbe39675c1" providerId="LiveId" clId="{FE13AE4C-5779-48D3-9A13-7BA29BE08C9A}" dt="2025-03-18T01:37:13.581" v="89" actId="165"/>
          <ac:grpSpMkLst>
            <pc:docMk/>
            <pc:sldMk cId="891940042" sldId="282"/>
            <ac:grpSpMk id="44" creationId="{6A4A4199-09A0-DD60-41DB-3AE5E82F67A1}"/>
          </ac:grpSpMkLst>
        </pc:grpChg>
        <pc:picChg chg="mod topLvl">
          <ac:chgData name="玲於奈 神山" userId="87719acbe39675c1" providerId="LiveId" clId="{FE13AE4C-5779-48D3-9A13-7BA29BE08C9A}" dt="2025-03-18T02:08:35.449" v="253" actId="164"/>
          <ac:picMkLst>
            <pc:docMk/>
            <pc:sldMk cId="891940042" sldId="282"/>
            <ac:picMk id="21" creationId="{110E883E-DA6B-D036-9816-9A3AB4065847}"/>
          </ac:picMkLst>
        </pc:picChg>
        <pc:picChg chg="mod topLvl">
          <ac:chgData name="玲於奈 神山" userId="87719acbe39675c1" providerId="LiveId" clId="{FE13AE4C-5779-48D3-9A13-7BA29BE08C9A}" dt="2025-03-18T02:08:35.449" v="253" actId="164"/>
          <ac:picMkLst>
            <pc:docMk/>
            <pc:sldMk cId="891940042" sldId="282"/>
            <ac:picMk id="33" creationId="{E643AF99-4F41-1772-F5B0-8D9910E6C7E1}"/>
          </ac:picMkLst>
        </pc:picChg>
        <pc:picChg chg="mod">
          <ac:chgData name="玲於奈 神山" userId="87719acbe39675c1" providerId="LiveId" clId="{FE13AE4C-5779-48D3-9A13-7BA29BE08C9A}" dt="2025-03-18T04:40:02.083" v="594" actId="207"/>
          <ac:picMkLst>
            <pc:docMk/>
            <pc:sldMk cId="891940042" sldId="282"/>
            <ac:picMk id="69" creationId="{92CDBC73-E951-D2A3-8AC1-544DFF57DABE}"/>
          </ac:picMkLst>
        </pc:picChg>
        <pc:picChg chg="mod">
          <ac:chgData name="玲於奈 神山" userId="87719acbe39675c1" providerId="LiveId" clId="{FE13AE4C-5779-48D3-9A13-7BA29BE08C9A}" dt="2025-03-18T04:40:04.906" v="595" actId="207"/>
          <ac:picMkLst>
            <pc:docMk/>
            <pc:sldMk cId="891940042" sldId="282"/>
            <ac:picMk id="71" creationId="{E3454710-8472-0717-10EB-6F30471357C7}"/>
          </ac:picMkLst>
        </pc:picChg>
        <pc:cxnChg chg="mod">
          <ac:chgData name="玲於奈 神山" userId="87719acbe39675c1" providerId="LiveId" clId="{FE13AE4C-5779-48D3-9A13-7BA29BE08C9A}" dt="2025-03-18T02:08:35.449" v="253" actId="164"/>
          <ac:cxnSpMkLst>
            <pc:docMk/>
            <pc:sldMk cId="891940042" sldId="282"/>
            <ac:cxnSpMk id="16" creationId="{945ABDB9-F64E-D70B-FAD7-D3E29E0ED145}"/>
          </ac:cxnSpMkLst>
        </pc:cxnChg>
        <pc:cxnChg chg="mod">
          <ac:chgData name="玲於奈 神山" userId="87719acbe39675c1" providerId="LiveId" clId="{FE13AE4C-5779-48D3-9A13-7BA29BE08C9A}" dt="2025-03-18T01:37:09.173" v="88" actId="478"/>
          <ac:cxnSpMkLst>
            <pc:docMk/>
            <pc:sldMk cId="891940042" sldId="282"/>
            <ac:cxnSpMk id="26" creationId="{CDFBEFEE-9EB7-346E-53BE-269FD29D6B5D}"/>
          </ac:cxnSpMkLst>
        </pc:cxnChg>
      </pc:sldChg>
      <pc:sldChg chg="addSp delSp modSp mod">
        <pc:chgData name="玲於奈 神山" userId="87719acbe39675c1" providerId="LiveId" clId="{FE13AE4C-5779-48D3-9A13-7BA29BE08C9A}" dt="2025-03-18T04:53:31.427" v="629" actId="255"/>
        <pc:sldMkLst>
          <pc:docMk/>
          <pc:sldMk cId="1896147459" sldId="283"/>
        </pc:sldMkLst>
        <pc:spChg chg="add mod ord">
          <ac:chgData name="玲於奈 神山" userId="87719acbe39675c1" providerId="LiveId" clId="{FE13AE4C-5779-48D3-9A13-7BA29BE08C9A}" dt="2025-03-18T02:08:12.119" v="252" actId="1076"/>
          <ac:spMkLst>
            <pc:docMk/>
            <pc:sldMk cId="1896147459" sldId="283"/>
            <ac:spMk id="2" creationId="{627FFFD2-D40F-42D9-0D18-2FB213E11CF2}"/>
          </ac:spMkLst>
        </pc:spChg>
        <pc:spChg chg="del mod">
          <ac:chgData name="玲於奈 神山" userId="87719acbe39675c1" providerId="LiveId" clId="{FE13AE4C-5779-48D3-9A13-7BA29BE08C9A}" dt="2025-03-18T01:35:56.320" v="76" actId="478"/>
          <ac:spMkLst>
            <pc:docMk/>
            <pc:sldMk cId="1896147459" sldId="283"/>
            <ac:spMk id="4" creationId="{EE900C8A-DC3C-08DF-FC45-6B9CA48F134E}"/>
          </ac:spMkLst>
        </pc:spChg>
        <pc:spChg chg="del mod topLvl">
          <ac:chgData name="玲於奈 神山" userId="87719acbe39675c1" providerId="LiveId" clId="{FE13AE4C-5779-48D3-9A13-7BA29BE08C9A}" dt="2025-03-18T01:36:07.532" v="78" actId="478"/>
          <ac:spMkLst>
            <pc:docMk/>
            <pc:sldMk cId="1896147459" sldId="283"/>
            <ac:spMk id="8" creationId="{BFF660F9-E19B-332A-4F6E-F9C9141008F5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13" creationId="{9B4528BF-91D7-7976-BB23-87CCA4182673}"/>
          </ac:spMkLst>
        </pc:spChg>
        <pc:spChg chg="add del">
          <ac:chgData name="玲於奈 神山" userId="87719acbe39675c1" providerId="LiveId" clId="{FE13AE4C-5779-48D3-9A13-7BA29BE08C9A}" dt="2025-03-18T01:59:04.026" v="211" actId="478"/>
          <ac:spMkLst>
            <pc:docMk/>
            <pc:sldMk cId="1896147459" sldId="283"/>
            <ac:spMk id="14" creationId="{DCFDFBF3-B979-DC82-E6B1-CCAEB8DB8D06}"/>
          </ac:spMkLst>
        </pc:spChg>
        <pc:spChg chg="add mod topLvl">
          <ac:chgData name="玲於奈 神山" userId="87719acbe39675c1" providerId="LiveId" clId="{FE13AE4C-5779-48D3-9A13-7BA29BE08C9A}" dt="2025-03-18T02:02:31.355" v="250" actId="14100"/>
          <ac:spMkLst>
            <pc:docMk/>
            <pc:sldMk cId="1896147459" sldId="283"/>
            <ac:spMk id="15" creationId="{1320B988-5356-4CA5-B931-6C9F1F78281E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17" creationId="{05AAEA3C-9278-F909-15BE-14EAD5D51665}"/>
          </ac:spMkLst>
        </pc:spChg>
        <pc:spChg chg="del">
          <ac:chgData name="玲於奈 神山" userId="87719acbe39675c1" providerId="LiveId" clId="{FE13AE4C-5779-48D3-9A13-7BA29BE08C9A}" dt="2025-03-18T01:35:51.154" v="73" actId="478"/>
          <ac:spMkLst>
            <pc:docMk/>
            <pc:sldMk cId="1896147459" sldId="283"/>
            <ac:spMk id="23" creationId="{3FCC0201-C0E6-5E11-5DB6-B5D1E9D78AC6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46" creationId="{DE5AE5B8-3690-E78B-5A0A-89934529D997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56" creationId="{C01116C5-6073-D41A-40F2-AF2351BB6CFA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57" creationId="{7928ADC6-E213-E282-3D31-4278B4F1E685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76" creationId="{085033EF-9AD0-1480-EFE2-A28968EFBC6E}"/>
          </ac:spMkLst>
        </pc:spChg>
        <pc:spChg chg="mod">
          <ac:chgData name="玲於奈 神山" userId="87719acbe39675c1" providerId="LiveId" clId="{FE13AE4C-5779-48D3-9A13-7BA29BE08C9A}" dt="2025-03-18T04:53:31.427" v="629" actId="255"/>
          <ac:spMkLst>
            <pc:docMk/>
            <pc:sldMk cId="1896147459" sldId="283"/>
            <ac:spMk id="79" creationId="{43657F7F-6388-A232-04A0-607D8E31FA71}"/>
          </ac:spMkLst>
        </pc:spChg>
        <pc:spChg chg="mod topLvl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86" creationId="{F235D3DF-AB1D-FCAE-B155-CB2DDC7DDEED}"/>
          </ac:spMkLst>
        </pc:spChg>
        <pc:spChg chg="mod topLvl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87" creationId="{89E8EFFC-4E02-7119-E12A-DC73CDF4A76D}"/>
          </ac:spMkLst>
        </pc:spChg>
        <pc:spChg chg="mod">
          <ac:chgData name="玲於奈 神山" userId="87719acbe39675c1" providerId="LiveId" clId="{FE13AE4C-5779-48D3-9A13-7BA29BE08C9A}" dt="2025-03-18T02:01:30.418" v="238" actId="164"/>
          <ac:spMkLst>
            <pc:docMk/>
            <pc:sldMk cId="1896147459" sldId="283"/>
            <ac:spMk id="108" creationId="{F24046A4-6FCB-A4D9-0F9E-EF0C7F4E36A0}"/>
          </ac:spMkLst>
        </pc:spChg>
        <pc:spChg chg="del mod topLvl">
          <ac:chgData name="玲於奈 神山" userId="87719acbe39675c1" providerId="LiveId" clId="{FE13AE4C-5779-48D3-9A13-7BA29BE08C9A}" dt="2025-03-18T01:57:36.883" v="191" actId="478"/>
          <ac:spMkLst>
            <pc:docMk/>
            <pc:sldMk cId="1896147459" sldId="283"/>
            <ac:spMk id="115" creationId="{E000AD37-1FEF-4701-65AA-B532326D34F3}"/>
          </ac:spMkLst>
        </pc:spChg>
        <pc:spChg chg="mod topLvl">
          <ac:chgData name="玲於奈 神山" userId="87719acbe39675c1" providerId="LiveId" clId="{FE13AE4C-5779-48D3-9A13-7BA29BE08C9A}" dt="2025-03-18T02:01:30.418" v="238" actId="164"/>
          <ac:spMkLst>
            <pc:docMk/>
            <pc:sldMk cId="1896147459" sldId="283"/>
            <ac:spMk id="116" creationId="{EFA44AB3-AB64-4F15-AF2D-3BB8CBA4FBEE}"/>
          </ac:spMkLst>
        </pc:spChg>
        <pc:grpChg chg="mod">
          <ac:chgData name="玲於奈 神山" userId="87719acbe39675c1" providerId="LiveId" clId="{FE13AE4C-5779-48D3-9A13-7BA29BE08C9A}" dt="2025-03-18T02:02:38.508" v="251" actId="1076"/>
          <ac:grpSpMkLst>
            <pc:docMk/>
            <pc:sldMk cId="1896147459" sldId="283"/>
            <ac:grpSpMk id="7" creationId="{1B56C89A-6CBE-129B-879C-EC41C3DFCE25}"/>
          </ac:grpSpMkLst>
        </pc:grpChg>
        <pc:grpChg chg="add mod">
          <ac:chgData name="玲於奈 神山" userId="87719acbe39675c1" providerId="LiveId" clId="{FE13AE4C-5779-48D3-9A13-7BA29BE08C9A}" dt="2025-03-18T02:01:38.550" v="239" actId="1076"/>
          <ac:grpSpMkLst>
            <pc:docMk/>
            <pc:sldMk cId="1896147459" sldId="283"/>
            <ac:grpSpMk id="16" creationId="{1136D883-2CD6-905C-5F47-B6D63DD5B4D4}"/>
          </ac:grpSpMkLst>
        </pc:grpChg>
        <pc:grpChg chg="del">
          <ac:chgData name="玲於奈 神山" userId="87719acbe39675c1" providerId="LiveId" clId="{FE13AE4C-5779-48D3-9A13-7BA29BE08C9A}" dt="2025-03-18T01:52:46.918" v="179" actId="165"/>
          <ac:grpSpMkLst>
            <pc:docMk/>
            <pc:sldMk cId="1896147459" sldId="283"/>
            <ac:grpSpMk id="20" creationId="{DD3C17D6-1604-1439-125D-3DB459112A6D}"/>
          </ac:grpSpMkLst>
        </pc:grpChg>
        <pc:grpChg chg="del">
          <ac:chgData name="玲於奈 神山" userId="87719acbe39675c1" providerId="LiveId" clId="{FE13AE4C-5779-48D3-9A13-7BA29BE08C9A}" dt="2025-03-18T01:35:51.154" v="73" actId="478"/>
          <ac:grpSpMkLst>
            <pc:docMk/>
            <pc:sldMk cId="1896147459" sldId="283"/>
            <ac:grpSpMk id="27" creationId="{DA4A7EA5-9ADE-9C85-ED65-29C4E86F5B1A}"/>
          </ac:grpSpMkLst>
        </pc:grpChg>
        <pc:grpChg chg="del mod topLvl">
          <ac:chgData name="玲於奈 神山" userId="87719acbe39675c1" providerId="LiveId" clId="{FE13AE4C-5779-48D3-9A13-7BA29BE08C9A}" dt="2025-03-18T01:52:53.747" v="180" actId="165"/>
          <ac:grpSpMkLst>
            <pc:docMk/>
            <pc:sldMk cId="1896147459" sldId="283"/>
            <ac:grpSpMk id="84" creationId="{76F65795-C14C-E949-EA34-8818D5F862A7}"/>
          </ac:grpSpMkLst>
        </pc:grpChg>
        <pc:grpChg chg="mod">
          <ac:chgData name="玲於奈 神山" userId="87719acbe39675c1" providerId="LiveId" clId="{FE13AE4C-5779-48D3-9A13-7BA29BE08C9A}" dt="2025-03-18T02:01:30.418" v="238" actId="164"/>
          <ac:grpSpMkLst>
            <pc:docMk/>
            <pc:sldMk cId="1896147459" sldId="283"/>
            <ac:grpSpMk id="101" creationId="{660B661C-2518-899F-0EF0-1F8B25B4ECA6}"/>
          </ac:grpSpMkLst>
        </pc:grpChg>
        <pc:grpChg chg="mod">
          <ac:chgData name="玲於奈 神山" userId="87719acbe39675c1" providerId="LiveId" clId="{FE13AE4C-5779-48D3-9A13-7BA29BE08C9A}" dt="2025-03-18T02:02:08.905" v="245" actId="1076"/>
          <ac:grpSpMkLst>
            <pc:docMk/>
            <pc:sldMk cId="1896147459" sldId="283"/>
            <ac:grpSpMk id="102" creationId="{FC526AE2-ED1C-1E87-7A30-6585D573B5B3}"/>
          </ac:grpSpMkLst>
        </pc:grpChg>
        <pc:grpChg chg="del">
          <ac:chgData name="玲於奈 神山" userId="87719acbe39675c1" providerId="LiveId" clId="{FE13AE4C-5779-48D3-9A13-7BA29BE08C9A}" dt="2025-03-18T01:53:40.312" v="187" actId="165"/>
          <ac:grpSpMkLst>
            <pc:docMk/>
            <pc:sldMk cId="1896147459" sldId="283"/>
            <ac:grpSpMk id="113" creationId="{F32C9342-4A31-E61E-12AA-75E8AD291E48}"/>
          </ac:grpSpMkLst>
        </pc:grpChg>
        <pc:picChg chg="del">
          <ac:chgData name="玲於奈 神山" userId="87719acbe39675c1" providerId="LiveId" clId="{FE13AE4C-5779-48D3-9A13-7BA29BE08C9A}" dt="2025-03-18T01:35:43.224" v="72" actId="478"/>
          <ac:picMkLst>
            <pc:docMk/>
            <pc:sldMk cId="1896147459" sldId="283"/>
            <ac:picMk id="12" creationId="{B194A091-37EF-9365-6F7B-D1F1C256F391}"/>
          </ac:picMkLst>
        </pc:picChg>
        <pc:picChg chg="mod">
          <ac:chgData name="玲於奈 神山" userId="87719acbe39675c1" providerId="LiveId" clId="{FE13AE4C-5779-48D3-9A13-7BA29BE08C9A}" dt="2025-03-18T02:01:30.418" v="238" actId="164"/>
          <ac:picMkLst>
            <pc:docMk/>
            <pc:sldMk cId="1896147459" sldId="283"/>
            <ac:picMk id="21" creationId="{E046361B-9B70-42E3-18C8-0E6680687D6E}"/>
          </ac:picMkLst>
        </pc:picChg>
        <pc:picChg chg="mod">
          <ac:chgData name="玲於奈 神山" userId="87719acbe39675c1" providerId="LiveId" clId="{FE13AE4C-5779-48D3-9A13-7BA29BE08C9A}" dt="2025-03-18T04:39:42.631" v="592" actId="207"/>
          <ac:picMkLst>
            <pc:docMk/>
            <pc:sldMk cId="1896147459" sldId="283"/>
            <ac:picMk id="43" creationId="{90CC9553-F63D-8E38-BFC3-4A5E121FA841}"/>
          </ac:picMkLst>
        </pc:picChg>
        <pc:picChg chg="mod">
          <ac:chgData name="玲於奈 神山" userId="87719acbe39675c1" providerId="LiveId" clId="{FE13AE4C-5779-48D3-9A13-7BA29BE08C9A}" dt="2025-03-18T04:39:47.302" v="593" actId="207"/>
          <ac:picMkLst>
            <pc:docMk/>
            <pc:sldMk cId="1896147459" sldId="283"/>
            <ac:picMk id="54" creationId="{49E520C0-4736-D470-F923-7413E9023E0D}"/>
          </ac:picMkLst>
        </pc:picChg>
        <pc:picChg chg="mod">
          <ac:chgData name="玲於奈 神山" userId="87719acbe39675c1" providerId="LiveId" clId="{FE13AE4C-5779-48D3-9A13-7BA29BE08C9A}" dt="2025-03-18T04:39:38.622" v="591" actId="207"/>
          <ac:picMkLst>
            <pc:docMk/>
            <pc:sldMk cId="1896147459" sldId="283"/>
            <ac:picMk id="69" creationId="{AA5069DC-931B-7074-4412-BA2C9F4D4998}"/>
          </ac:picMkLst>
        </pc:picChg>
        <pc:picChg chg="mod">
          <ac:chgData name="玲於奈 神山" userId="87719acbe39675c1" providerId="LiveId" clId="{FE13AE4C-5779-48D3-9A13-7BA29BE08C9A}" dt="2025-03-18T04:39:32.470" v="590" actId="207"/>
          <ac:picMkLst>
            <pc:docMk/>
            <pc:sldMk cId="1896147459" sldId="283"/>
            <ac:picMk id="71" creationId="{E84DC813-A23E-2EEE-55F0-03C6136DA35C}"/>
          </ac:picMkLst>
        </pc:picChg>
        <pc:picChg chg="del">
          <ac:chgData name="玲於奈 神山" userId="87719acbe39675c1" providerId="LiveId" clId="{FE13AE4C-5779-48D3-9A13-7BA29BE08C9A}" dt="2025-03-18T01:57:38.575" v="192" actId="478"/>
          <ac:picMkLst>
            <pc:docMk/>
            <pc:sldMk cId="1896147459" sldId="283"/>
            <ac:picMk id="137" creationId="{D4A25165-8801-78DA-C7B4-6403E5CEDC0A}"/>
          </ac:picMkLst>
        </pc:picChg>
        <pc:picChg chg="mod topLvl">
          <ac:chgData name="玲於奈 神山" userId="87719acbe39675c1" providerId="LiveId" clId="{FE13AE4C-5779-48D3-9A13-7BA29BE08C9A}" dt="2025-03-18T04:43:39.963" v="609" actId="207"/>
          <ac:picMkLst>
            <pc:docMk/>
            <pc:sldMk cId="1896147459" sldId="283"/>
            <ac:picMk id="138" creationId="{D163A039-27E3-FFA7-2BCD-25D6D5BA8973}"/>
          </ac:picMkLst>
        </pc:picChg>
        <pc:cxnChg chg="mod">
          <ac:chgData name="玲於奈 神山" userId="87719acbe39675c1" providerId="LiveId" clId="{FE13AE4C-5779-48D3-9A13-7BA29BE08C9A}" dt="2025-03-18T02:02:21.544" v="247" actId="1076"/>
          <ac:cxnSpMkLst>
            <pc:docMk/>
            <pc:sldMk cId="1896147459" sldId="283"/>
            <ac:cxnSpMk id="63" creationId="{B3C86C89-839E-506E-AC91-B02F6C880165}"/>
          </ac:cxnSpMkLst>
        </pc:cxnChg>
        <pc:cxnChg chg="mod">
          <ac:chgData name="玲於奈 神山" userId="87719acbe39675c1" providerId="LiveId" clId="{FE13AE4C-5779-48D3-9A13-7BA29BE08C9A}" dt="2025-03-18T02:00:07.002" v="222" actId="1076"/>
          <ac:cxnSpMkLst>
            <pc:docMk/>
            <pc:sldMk cId="1896147459" sldId="283"/>
            <ac:cxnSpMk id="68" creationId="{DEF0A642-6E5D-54A6-19C2-07464E7CCF10}"/>
          </ac:cxnSpMkLst>
        </pc:cxnChg>
        <pc:cxnChg chg="mod">
          <ac:chgData name="玲於奈 神山" userId="87719acbe39675c1" providerId="LiveId" clId="{FE13AE4C-5779-48D3-9A13-7BA29BE08C9A}" dt="2025-03-18T04:50:56.694" v="625" actId="693"/>
          <ac:cxnSpMkLst>
            <pc:docMk/>
            <pc:sldMk cId="1896147459" sldId="283"/>
            <ac:cxnSpMk id="82" creationId="{9B4462C5-CBE2-DFDE-653A-9AB1958617A2}"/>
          </ac:cxnSpMkLst>
        </pc:cxnChg>
        <pc:cxnChg chg="del mod">
          <ac:chgData name="玲於奈 神山" userId="87719acbe39675c1" providerId="LiveId" clId="{FE13AE4C-5779-48D3-9A13-7BA29BE08C9A}" dt="2025-03-18T01:58:31.660" v="208" actId="478"/>
          <ac:cxnSpMkLst>
            <pc:docMk/>
            <pc:sldMk cId="1896147459" sldId="283"/>
            <ac:cxnSpMk id="117" creationId="{D57DA077-A304-6D06-78EB-DDA2E4F43085}"/>
          </ac:cxnSpMkLst>
        </pc:cxnChg>
      </pc:sldChg>
      <pc:sldChg chg="del">
        <pc:chgData name="玲於奈 神山" userId="87719acbe39675c1" providerId="LiveId" clId="{FE13AE4C-5779-48D3-9A13-7BA29BE08C9A}" dt="2025-03-18T01:24:18.390" v="0" actId="2696"/>
        <pc:sldMkLst>
          <pc:docMk/>
          <pc:sldMk cId="3913788757" sldId="284"/>
        </pc:sldMkLst>
      </pc:sldChg>
      <pc:sldChg chg="addSp delSp modSp mod">
        <pc:chgData name="玲於奈 神山" userId="87719acbe39675c1" providerId="LiveId" clId="{FE13AE4C-5779-48D3-9A13-7BA29BE08C9A}" dt="2025-03-18T04:42:17.409" v="600" actId="207"/>
        <pc:sldMkLst>
          <pc:docMk/>
          <pc:sldMk cId="441703663" sldId="285"/>
        </pc:sldMkLst>
        <pc:spChg chg="del mod">
          <ac:chgData name="玲於奈 神山" userId="87719acbe39675c1" providerId="LiveId" clId="{FE13AE4C-5779-48D3-9A13-7BA29BE08C9A}" dt="2025-03-18T02:10:11.948" v="261" actId="478"/>
          <ac:spMkLst>
            <pc:docMk/>
            <pc:sldMk cId="441703663" sldId="285"/>
            <ac:spMk id="2" creationId="{9FC732C4-F2E4-B476-C471-18D9F071055F}"/>
          </ac:spMkLst>
        </pc:spChg>
        <pc:spChg chg="add mod">
          <ac:chgData name="玲於奈 神山" userId="87719acbe39675c1" providerId="LiveId" clId="{FE13AE4C-5779-48D3-9A13-7BA29BE08C9A}" dt="2025-03-18T02:09:51.433" v="258"/>
          <ac:spMkLst>
            <pc:docMk/>
            <pc:sldMk cId="441703663" sldId="285"/>
            <ac:spMk id="3" creationId="{D9256499-77F5-4C29-CEB7-43C27C094660}"/>
          </ac:spMkLst>
        </pc:spChg>
        <pc:spChg chg="mod">
          <ac:chgData name="玲於奈 神山" userId="87719acbe39675c1" providerId="LiveId" clId="{FE13AE4C-5779-48D3-9A13-7BA29BE08C9A}" dt="2025-03-18T02:29:06.899" v="431" actId="1076"/>
          <ac:spMkLst>
            <pc:docMk/>
            <pc:sldMk cId="441703663" sldId="285"/>
            <ac:spMk id="6" creationId="{D93C33E5-AA65-8E50-CB4D-6DA25866A0AB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7" creationId="{17F89964-EA6F-AF1E-3D20-E2F7DD561006}"/>
          </ac:spMkLst>
        </pc:spChg>
        <pc:spChg chg="add mod">
          <ac:chgData name="玲於奈 神山" userId="87719acbe39675c1" providerId="LiveId" clId="{FE13AE4C-5779-48D3-9A13-7BA29BE08C9A}" dt="2025-03-18T02:10:28.962" v="265" actId="20577"/>
          <ac:spMkLst>
            <pc:docMk/>
            <pc:sldMk cId="441703663" sldId="285"/>
            <ac:spMk id="9" creationId="{7B1B9D4F-3C3E-9D29-FF58-D5B273297953}"/>
          </ac:spMkLst>
        </pc:spChg>
        <pc:spChg chg="mod">
          <ac:chgData name="玲於奈 神山" userId="87719acbe39675c1" providerId="LiveId" clId="{FE13AE4C-5779-48D3-9A13-7BA29BE08C9A}" dt="2025-03-18T02:27:13.475" v="415" actId="1076"/>
          <ac:spMkLst>
            <pc:docMk/>
            <pc:sldMk cId="441703663" sldId="285"/>
            <ac:spMk id="11" creationId="{CFEB8294-572B-7B80-53BF-26520824E04C}"/>
          </ac:spMkLst>
        </pc:spChg>
        <pc:spChg chg="mod">
          <ac:chgData name="玲於奈 神山" userId="87719acbe39675c1" providerId="LiveId" clId="{FE13AE4C-5779-48D3-9A13-7BA29BE08C9A}" dt="2025-03-18T02:27:16.228" v="416" actId="1076"/>
          <ac:spMkLst>
            <pc:docMk/>
            <pc:sldMk cId="441703663" sldId="285"/>
            <ac:spMk id="12" creationId="{14B0D7E1-1002-8D8C-293B-DC2C423F27E2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17" creationId="{2118FB20-54A4-9C4F-DC2A-34083F4A0C24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24" creationId="{54E237E6-47B9-7760-2DA6-0CD843EF4200}"/>
          </ac:spMkLst>
        </pc:spChg>
        <pc:spChg chg="mod">
          <ac:chgData name="玲於奈 神山" userId="87719acbe39675c1" providerId="LiveId" clId="{FE13AE4C-5779-48D3-9A13-7BA29BE08C9A}" dt="2025-03-18T04:37:22.665" v="576" actId="255"/>
          <ac:spMkLst>
            <pc:docMk/>
            <pc:sldMk cId="441703663" sldId="285"/>
            <ac:spMk id="25" creationId="{76042B8D-940C-0A22-9D64-FC9C900426D2}"/>
          </ac:spMkLst>
        </pc:spChg>
        <pc:spChg chg="mod">
          <ac:chgData name="玲於奈 神山" userId="87719acbe39675c1" providerId="LiveId" clId="{FE13AE4C-5779-48D3-9A13-7BA29BE08C9A}" dt="2025-03-18T04:37:51.549" v="579" actId="14100"/>
          <ac:spMkLst>
            <pc:docMk/>
            <pc:sldMk cId="441703663" sldId="285"/>
            <ac:spMk id="29" creationId="{03060F31-6FAA-DDF5-1E7E-7BE7D68602F7}"/>
          </ac:spMkLst>
        </pc:spChg>
        <pc:spChg chg="mod">
          <ac:chgData name="玲於奈 神山" userId="87719acbe39675c1" providerId="LiveId" clId="{FE13AE4C-5779-48D3-9A13-7BA29BE08C9A}" dt="2025-03-18T04:37:54.097" v="580" actId="14100"/>
          <ac:spMkLst>
            <pc:docMk/>
            <pc:sldMk cId="441703663" sldId="285"/>
            <ac:spMk id="30" creationId="{1ED8A695-6FD5-79F3-E3EE-E6137707F7EE}"/>
          </ac:spMkLst>
        </pc:spChg>
        <pc:spChg chg="mod">
          <ac:chgData name="玲於奈 神山" userId="87719acbe39675c1" providerId="LiveId" clId="{FE13AE4C-5779-48D3-9A13-7BA29BE08C9A}" dt="2025-03-18T04:37:47.157" v="578" actId="14100"/>
          <ac:spMkLst>
            <pc:docMk/>
            <pc:sldMk cId="441703663" sldId="285"/>
            <ac:spMk id="31" creationId="{10BB9ECC-7BB4-7AFB-E1A3-5013D7A73B39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35" creationId="{A3598064-B414-98C3-D955-285041EC3819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40" creationId="{03AE7E1F-045F-08AA-BE01-00C75543C434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41" creationId="{260AEF20-1A1B-7DEA-B0D5-B5E82C068853}"/>
          </ac:spMkLst>
        </pc:spChg>
        <pc:spChg chg="mod">
          <ac:chgData name="玲於奈 神山" userId="87719acbe39675c1" providerId="LiveId" clId="{FE13AE4C-5779-48D3-9A13-7BA29BE08C9A}" dt="2025-03-18T02:15:07.426" v="292" actId="1076"/>
          <ac:spMkLst>
            <pc:docMk/>
            <pc:sldMk cId="441703663" sldId="285"/>
            <ac:spMk id="42" creationId="{C4588FA0-776C-1449-4661-6DCA7EF74809}"/>
          </ac:spMkLst>
        </pc:spChg>
        <pc:spChg chg="del">
          <ac:chgData name="玲於奈 神山" userId="87719acbe39675c1" providerId="LiveId" clId="{FE13AE4C-5779-48D3-9A13-7BA29BE08C9A}" dt="2025-03-18T02:31:12.462" v="433" actId="478"/>
          <ac:spMkLst>
            <pc:docMk/>
            <pc:sldMk cId="441703663" sldId="285"/>
            <ac:spMk id="60" creationId="{B42F7917-BD56-C48F-99DC-8968DDE2B5C1}"/>
          </ac:spMkLst>
        </pc:spChg>
        <pc:spChg chg="mod">
          <ac:chgData name="玲於奈 神山" userId="87719acbe39675c1" providerId="LiveId" clId="{FE13AE4C-5779-48D3-9A13-7BA29BE08C9A}" dt="2025-03-18T02:36:39.456" v="497" actId="1076"/>
          <ac:spMkLst>
            <pc:docMk/>
            <pc:sldMk cId="441703663" sldId="285"/>
            <ac:spMk id="68" creationId="{06BDFEF6-3F4F-F82B-62C9-25B3A36B1F95}"/>
          </ac:spMkLst>
        </pc:spChg>
        <pc:spChg chg="add mod">
          <ac:chgData name="玲於奈 神山" userId="87719acbe39675c1" providerId="LiveId" clId="{FE13AE4C-5779-48D3-9A13-7BA29BE08C9A}" dt="2025-03-18T02:20:34.968" v="371"/>
          <ac:spMkLst>
            <pc:docMk/>
            <pc:sldMk cId="441703663" sldId="285"/>
            <ac:spMk id="73" creationId="{809FFCE2-121D-84FB-95E0-D868AB45879D}"/>
          </ac:spMkLst>
        </pc:spChg>
        <pc:spChg chg="add mod ord">
          <ac:chgData name="玲於奈 神山" userId="87719acbe39675c1" providerId="LiveId" clId="{FE13AE4C-5779-48D3-9A13-7BA29BE08C9A}" dt="2025-03-18T02:27:24.077" v="418" actId="1076"/>
          <ac:spMkLst>
            <pc:docMk/>
            <pc:sldMk cId="441703663" sldId="285"/>
            <ac:spMk id="74" creationId="{B0382105-DBD2-F451-971F-4176D1D99F4E}"/>
          </ac:spMkLst>
        </pc:spChg>
        <pc:spChg chg="add mod">
          <ac:chgData name="玲於奈 神山" userId="87719acbe39675c1" providerId="LiveId" clId="{FE13AE4C-5779-48D3-9A13-7BA29BE08C9A}" dt="2025-03-18T02:31:31.859" v="450" actId="20577"/>
          <ac:spMkLst>
            <pc:docMk/>
            <pc:sldMk cId="441703663" sldId="285"/>
            <ac:spMk id="90" creationId="{C1CFEAB9-C01A-F3CD-D60D-538FD72C294B}"/>
          </ac:spMkLst>
        </pc:spChg>
        <pc:spChg chg="mod">
          <ac:chgData name="玲於奈 神山" userId="87719acbe39675c1" providerId="LiveId" clId="{FE13AE4C-5779-48D3-9A13-7BA29BE08C9A}" dt="2025-03-18T02:40:01.905" v="549" actId="14100"/>
          <ac:spMkLst>
            <pc:docMk/>
            <pc:sldMk cId="441703663" sldId="285"/>
            <ac:spMk id="91" creationId="{3A71EBF0-C587-D244-58AA-882DE95DF5AE}"/>
          </ac:spMkLst>
        </pc:spChg>
        <pc:spChg chg="add mod">
          <ac:chgData name="玲於奈 神山" userId="87719acbe39675c1" providerId="LiveId" clId="{FE13AE4C-5779-48D3-9A13-7BA29BE08C9A}" dt="2025-03-18T02:35:51.759" v="487" actId="1076"/>
          <ac:spMkLst>
            <pc:docMk/>
            <pc:sldMk cId="441703663" sldId="285"/>
            <ac:spMk id="93" creationId="{98967854-7E69-6BA6-8314-BAFD10831C35}"/>
          </ac:spMkLst>
        </pc:spChg>
        <pc:spChg chg="add mod">
          <ac:chgData name="玲於奈 神山" userId="87719acbe39675c1" providerId="LiveId" clId="{FE13AE4C-5779-48D3-9A13-7BA29BE08C9A}" dt="2025-03-18T02:37:28.021" v="520" actId="20577"/>
          <ac:spMkLst>
            <pc:docMk/>
            <pc:sldMk cId="441703663" sldId="285"/>
            <ac:spMk id="98" creationId="{AA13E98F-797E-760C-FF83-16D6A386CFCA}"/>
          </ac:spMkLst>
        </pc:spChg>
        <pc:spChg chg="add mod">
          <ac:chgData name="玲於奈 神山" userId="87719acbe39675c1" providerId="LiveId" clId="{FE13AE4C-5779-48D3-9A13-7BA29BE08C9A}" dt="2025-03-18T02:42:13.409" v="561" actId="1076"/>
          <ac:spMkLst>
            <pc:docMk/>
            <pc:sldMk cId="441703663" sldId="285"/>
            <ac:spMk id="105" creationId="{D0D3421C-823A-6898-8A3E-A32A97E452E6}"/>
          </ac:spMkLst>
        </pc:spChg>
        <pc:spChg chg="mod">
          <ac:chgData name="玲於奈 神山" userId="87719acbe39675c1" providerId="LiveId" clId="{FE13AE4C-5779-48D3-9A13-7BA29BE08C9A}" dt="2025-03-18T02:42:22.747" v="563" actId="14100"/>
          <ac:spMkLst>
            <pc:docMk/>
            <pc:sldMk cId="441703663" sldId="285"/>
            <ac:spMk id="118" creationId="{9DB96F1C-8193-1893-5D00-0A991AEB2779}"/>
          </ac:spMkLst>
        </pc:s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5" creationId="{C5FE4C7E-5412-5AFC-96CB-3B7AB8FC1D70}"/>
          </ac:grpSpMkLst>
        </pc:grpChg>
        <pc:grpChg chg="mod">
          <ac:chgData name="玲於奈 神山" userId="87719acbe39675c1" providerId="LiveId" clId="{FE13AE4C-5779-48D3-9A13-7BA29BE08C9A}" dt="2025-03-18T02:22:22.135" v="388" actId="1076"/>
          <ac:grpSpMkLst>
            <pc:docMk/>
            <pc:sldMk cId="441703663" sldId="285"/>
            <ac:grpSpMk id="10" creationId="{24D59B60-6E87-6AE2-F32A-18426D18459B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14" creationId="{B131A3F1-4A95-51AD-1704-5D111C21A66A}"/>
          </ac:grpSpMkLst>
        </pc:grpChg>
        <pc:grpChg chg="del mod">
          <ac:chgData name="玲於奈 神山" userId="87719acbe39675c1" providerId="LiveId" clId="{FE13AE4C-5779-48D3-9A13-7BA29BE08C9A}" dt="2025-03-18T04:36:42.398" v="573" actId="478"/>
          <ac:grpSpMkLst>
            <pc:docMk/>
            <pc:sldMk cId="441703663" sldId="285"/>
            <ac:grpSpMk id="19" creationId="{15601D8B-DEC4-9D73-BA50-405E1982FF87}"/>
          </ac:grpSpMkLst>
        </pc:grpChg>
        <pc:grpChg chg="mod">
          <ac:chgData name="玲於奈 神山" userId="87719acbe39675c1" providerId="LiveId" clId="{FE13AE4C-5779-48D3-9A13-7BA29BE08C9A}" dt="2025-03-18T02:13:51.353" v="279" actId="1076"/>
          <ac:grpSpMkLst>
            <pc:docMk/>
            <pc:sldMk cId="441703663" sldId="285"/>
            <ac:grpSpMk id="26" creationId="{6B9DD531-8C39-169B-87ED-C29B6D9EE033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32" creationId="{BBE470D5-2228-B4B7-A43A-22F311ACFF3C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37" creationId="{FF9A6CFF-BBBA-E767-619A-F392F97E4A9C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49" creationId="{7711F7FD-2821-487D-363D-0B60ECB2EF39}"/>
          </ac:grpSpMkLst>
        </pc:grpChg>
        <pc:grpChg chg="del mod">
          <ac:chgData name="玲於奈 神山" userId="87719acbe39675c1" providerId="LiveId" clId="{FE13AE4C-5779-48D3-9A13-7BA29BE08C9A}" dt="2025-03-18T02:31:12.462" v="433" actId="478"/>
          <ac:grpSpMkLst>
            <pc:docMk/>
            <pc:sldMk cId="441703663" sldId="285"/>
            <ac:grpSpMk id="57" creationId="{E3555097-0479-56DF-4E61-E1B39D90F3A2}"/>
          </ac:grpSpMkLst>
        </pc:grpChg>
        <pc:grpChg chg="add mod">
          <ac:chgData name="玲於奈 神山" userId="87719acbe39675c1" providerId="LiveId" clId="{FE13AE4C-5779-48D3-9A13-7BA29BE08C9A}" dt="2025-03-18T02:41:58.984" v="559" actId="1076"/>
          <ac:grpSpMkLst>
            <pc:docMk/>
            <pc:sldMk cId="441703663" sldId="285"/>
            <ac:grpSpMk id="75" creationId="{436DB901-B4B0-35E9-5557-F71B14AF11B1}"/>
          </ac:grpSpMkLst>
        </pc:grpChg>
        <pc:picChg chg="add mod">
          <ac:chgData name="玲於奈 神山" userId="87719acbe39675c1" providerId="LiveId" clId="{FE13AE4C-5779-48D3-9A13-7BA29BE08C9A}" dt="2025-03-18T04:36:25.468" v="571" actId="207"/>
          <ac:picMkLst>
            <pc:docMk/>
            <pc:sldMk cId="441703663" sldId="285"/>
            <ac:picMk id="2" creationId="{5D8BA693-71E1-52E3-EDBE-ED8C133503A9}"/>
          </ac:picMkLst>
        </pc:picChg>
        <pc:picChg chg="add mod">
          <ac:chgData name="玲於奈 神山" userId="87719acbe39675c1" providerId="LiveId" clId="{FE13AE4C-5779-48D3-9A13-7BA29BE08C9A}" dt="2025-03-18T04:36:48.885" v="574" actId="1076"/>
          <ac:picMkLst>
            <pc:docMk/>
            <pc:sldMk cId="441703663" sldId="285"/>
            <ac:picMk id="3" creationId="{409284D0-A9E5-D39B-F02D-387B5EA589DC}"/>
          </ac:picMkLst>
        </pc:picChg>
        <pc:picChg chg="del mod">
          <ac:chgData name="玲於奈 神山" userId="87719acbe39675c1" providerId="LiveId" clId="{FE13AE4C-5779-48D3-9A13-7BA29BE08C9A}" dt="2025-03-18T04:35:46.249" v="568" actId="478"/>
          <ac:picMkLst>
            <pc:docMk/>
            <pc:sldMk cId="441703663" sldId="285"/>
            <ac:picMk id="8" creationId="{1D1D1DAE-2FA9-17D2-4361-7C2A41D73C3D}"/>
          </ac:picMkLst>
        </pc:picChg>
        <pc:picChg chg="mod">
          <ac:chgData name="玲於奈 神山" userId="87719acbe39675c1" providerId="LiveId" clId="{FE13AE4C-5779-48D3-9A13-7BA29BE08C9A}" dt="2025-03-18T02:27:17.981" v="417" actId="1076"/>
          <ac:picMkLst>
            <pc:docMk/>
            <pc:sldMk cId="441703663" sldId="285"/>
            <ac:picMk id="13" creationId="{2A76B177-47B1-D9FE-2E1A-45B431C0566A}"/>
          </ac:picMkLst>
        </pc:picChg>
        <pc:picChg chg="mod">
          <ac:chgData name="玲於奈 神山" userId="87719acbe39675c1" providerId="LiveId" clId="{FE13AE4C-5779-48D3-9A13-7BA29BE08C9A}" dt="2025-03-18T04:42:06.574" v="598" actId="207"/>
          <ac:picMkLst>
            <pc:docMk/>
            <pc:sldMk cId="441703663" sldId="285"/>
            <ac:picMk id="15" creationId="{621CDD53-1919-1BAA-5C3C-D270199858AD}"/>
          </ac:picMkLst>
        </pc:picChg>
        <pc:picChg chg="del mod">
          <ac:chgData name="玲於奈 神山" userId="87719acbe39675c1" providerId="LiveId" clId="{FE13AE4C-5779-48D3-9A13-7BA29BE08C9A}" dt="2025-03-18T04:36:42.398" v="573" actId="478"/>
          <ac:picMkLst>
            <pc:docMk/>
            <pc:sldMk cId="441703663" sldId="285"/>
            <ac:picMk id="20" creationId="{5D64B9E9-4F42-C7D0-4574-C0F9A120CEE3}"/>
          </ac:picMkLst>
        </pc:picChg>
        <pc:picChg chg="mod">
          <ac:chgData name="玲於奈 神山" userId="87719acbe39675c1" providerId="LiveId" clId="{FE13AE4C-5779-48D3-9A13-7BA29BE08C9A}" dt="2025-03-18T04:38:45.195" v="584" actId="207"/>
          <ac:picMkLst>
            <pc:docMk/>
            <pc:sldMk cId="441703663" sldId="285"/>
            <ac:picMk id="28" creationId="{524442BA-7F2B-8048-7C77-E30BB7FE19D8}"/>
          </ac:picMkLst>
        </pc:picChg>
        <pc:picChg chg="mod">
          <ac:chgData name="玲於奈 神山" userId="87719acbe39675c1" providerId="LiveId" clId="{FE13AE4C-5779-48D3-9A13-7BA29BE08C9A}" dt="2025-03-18T04:42:11.723" v="599" actId="207"/>
          <ac:picMkLst>
            <pc:docMk/>
            <pc:sldMk cId="441703663" sldId="285"/>
            <ac:picMk id="33" creationId="{5DD769C9-84A7-AD51-1F77-110BDA473F9B}"/>
          </ac:picMkLst>
        </pc:picChg>
        <pc:picChg chg="mod">
          <ac:chgData name="玲於奈 神山" userId="87719acbe39675c1" providerId="LiveId" clId="{FE13AE4C-5779-48D3-9A13-7BA29BE08C9A}" dt="2025-03-18T04:38:52.576" v="585" actId="207"/>
          <ac:picMkLst>
            <pc:docMk/>
            <pc:sldMk cId="441703663" sldId="285"/>
            <ac:picMk id="38" creationId="{B37DAE28-0240-E0F1-EAC0-9FD05BAF210D}"/>
          </ac:picMkLst>
        </pc:picChg>
        <pc:picChg chg="mod">
          <ac:chgData name="玲於奈 神山" userId="87719acbe39675c1" providerId="LiveId" clId="{FE13AE4C-5779-48D3-9A13-7BA29BE08C9A}" dt="2025-03-18T04:42:17.409" v="600" actId="207"/>
          <ac:picMkLst>
            <pc:docMk/>
            <pc:sldMk cId="441703663" sldId="285"/>
            <ac:picMk id="58" creationId="{C7B696E8-2F8B-9B90-2645-7EBB9E54750F}"/>
          </ac:picMkLst>
        </pc:picChg>
        <pc:cxnChg chg="mod">
          <ac:chgData name="玲於奈 神山" userId="87719acbe39675c1" providerId="LiveId" clId="{FE13AE4C-5779-48D3-9A13-7BA29BE08C9A}" dt="2025-03-18T04:37:51.549" v="579" actId="14100"/>
          <ac:cxnSpMkLst>
            <pc:docMk/>
            <pc:sldMk cId="441703663" sldId="285"/>
            <ac:cxnSpMk id="4" creationId="{5E481CD8-3FD8-349B-1DD5-87E995DF5AF1}"/>
          </ac:cxnSpMkLst>
        </pc:cxnChg>
        <pc:cxnChg chg="mod">
          <ac:chgData name="玲於奈 神山" userId="87719acbe39675c1" providerId="LiveId" clId="{FE13AE4C-5779-48D3-9A13-7BA29BE08C9A}" dt="2025-03-18T02:17:10.189" v="318" actId="1076"/>
          <ac:cxnSpMkLst>
            <pc:docMk/>
            <pc:sldMk cId="441703663" sldId="285"/>
            <ac:cxnSpMk id="55" creationId="{A4D005AC-219D-7134-3BBD-5F47A4E31CD1}"/>
          </ac:cxnSpMkLst>
        </pc:cxnChg>
        <pc:cxnChg chg="mod">
          <ac:chgData name="玲於奈 神山" userId="87719acbe39675c1" providerId="LiveId" clId="{FE13AE4C-5779-48D3-9A13-7BA29BE08C9A}" dt="2025-03-18T04:37:22.665" v="576" actId="255"/>
          <ac:cxnSpMkLst>
            <pc:docMk/>
            <pc:sldMk cId="441703663" sldId="285"/>
            <ac:cxnSpMk id="66" creationId="{8C9E367B-32E3-5217-CFA7-440244F663CD}"/>
          </ac:cxnSpMkLst>
        </pc:cxnChg>
        <pc:cxnChg chg="mod">
          <ac:chgData name="玲於奈 神山" userId="87719acbe39675c1" providerId="LiveId" clId="{FE13AE4C-5779-48D3-9A13-7BA29BE08C9A}" dt="2025-03-18T02:28:50.746" v="428" actId="14100"/>
          <ac:cxnSpMkLst>
            <pc:docMk/>
            <pc:sldMk cId="441703663" sldId="285"/>
            <ac:cxnSpMk id="67" creationId="{373F4667-B75A-2942-9E67-D05C33E3C85F}"/>
          </ac:cxnSpMkLst>
        </pc:cxnChg>
        <pc:cxnChg chg="add mod">
          <ac:chgData name="玲於奈 神山" userId="87719acbe39675c1" providerId="LiveId" clId="{FE13AE4C-5779-48D3-9A13-7BA29BE08C9A}" dt="2025-03-18T02:28:54.347" v="429" actId="14100"/>
          <ac:cxnSpMkLst>
            <pc:docMk/>
            <pc:sldMk cId="441703663" sldId="285"/>
            <ac:cxnSpMk id="76" creationId="{1772DE74-240D-4963-A3D2-75DC4BF67DEA}"/>
          </ac:cxnSpMkLst>
        </pc:cxnChg>
        <pc:cxnChg chg="mod">
          <ac:chgData name="玲於奈 神山" userId="87719acbe39675c1" providerId="LiveId" clId="{FE13AE4C-5779-48D3-9A13-7BA29BE08C9A}" dt="2025-03-18T02:36:39.456" v="497" actId="1076"/>
          <ac:cxnSpMkLst>
            <pc:docMk/>
            <pc:sldMk cId="441703663" sldId="285"/>
            <ac:cxnSpMk id="92" creationId="{FE64CC8B-C36C-A023-52C7-0245A162BEAA}"/>
          </ac:cxnSpMkLst>
        </pc:cxnChg>
        <pc:cxnChg chg="mod">
          <ac:chgData name="玲於奈 神山" userId="87719acbe39675c1" providerId="LiveId" clId="{FE13AE4C-5779-48D3-9A13-7BA29BE08C9A}" dt="2025-03-18T02:40:01.905" v="549" actId="14100"/>
          <ac:cxnSpMkLst>
            <pc:docMk/>
            <pc:sldMk cId="441703663" sldId="285"/>
            <ac:cxnSpMk id="95" creationId="{7FE4D240-78A1-BA92-D075-4C95F437A371}"/>
          </ac:cxnSpMkLst>
        </pc:cxnChg>
        <pc:cxnChg chg="del mod">
          <ac:chgData name="玲於奈 神山" userId="87719acbe39675c1" providerId="LiveId" clId="{FE13AE4C-5779-48D3-9A13-7BA29BE08C9A}" dt="2025-03-18T02:14:32.939" v="286" actId="478"/>
          <ac:cxnSpMkLst>
            <pc:docMk/>
            <pc:sldMk cId="441703663" sldId="285"/>
            <ac:cxnSpMk id="100" creationId="{EDFA1C6C-DE82-48BD-7503-158D3F317A65}"/>
          </ac:cxnSpMkLst>
        </pc:cxnChg>
      </pc:sldChg>
      <pc:sldChg chg="addSp modSp new del ord">
        <pc:chgData name="玲於奈 神山" userId="87719acbe39675c1" providerId="LiveId" clId="{FE13AE4C-5779-48D3-9A13-7BA29BE08C9A}" dt="2025-03-18T04:57:55.859" v="633" actId="2696"/>
        <pc:sldMkLst>
          <pc:docMk/>
          <pc:sldMk cId="1238556341" sldId="286"/>
        </pc:sldMkLst>
        <pc:spChg chg="mod">
          <ac:chgData name="玲於奈 神山" userId="87719acbe39675c1" providerId="LiveId" clId="{FE13AE4C-5779-48D3-9A13-7BA29BE08C9A}" dt="2025-03-18T01:31:31.821" v="33"/>
          <ac:spMkLst>
            <pc:docMk/>
            <pc:sldMk cId="1238556341" sldId="286"/>
            <ac:spMk id="6" creationId="{BCF8C82D-95FF-DBF2-5A42-C555DFFA2707}"/>
          </ac:spMkLst>
        </pc:spChg>
        <pc:spChg chg="mod">
          <ac:chgData name="玲於奈 神山" userId="87719acbe39675c1" providerId="LiveId" clId="{FE13AE4C-5779-48D3-9A13-7BA29BE08C9A}" dt="2025-03-18T01:31:31.821" v="33"/>
          <ac:spMkLst>
            <pc:docMk/>
            <pc:sldMk cId="1238556341" sldId="286"/>
            <ac:spMk id="78" creationId="{F311A0B2-1C2A-DDB9-2473-B40549171170}"/>
          </ac:spMkLst>
        </pc:spChg>
        <pc:grpChg chg="add mod">
          <ac:chgData name="玲於奈 神山" userId="87719acbe39675c1" providerId="LiveId" clId="{FE13AE4C-5779-48D3-9A13-7BA29BE08C9A}" dt="2025-03-18T01:31:31.821" v="33"/>
          <ac:grpSpMkLst>
            <pc:docMk/>
            <pc:sldMk cId="1238556341" sldId="286"/>
            <ac:grpSpMk id="7" creationId="{70008FDA-BA46-F947-1109-0807092EED66}"/>
          </ac:grpSpMkLst>
        </pc:grpChg>
        <pc:picChg chg="mod">
          <ac:chgData name="玲於奈 神山" userId="87719acbe39675c1" providerId="LiveId" clId="{FE13AE4C-5779-48D3-9A13-7BA29BE08C9A}" dt="2025-03-18T01:31:31.821" v="33"/>
          <ac:picMkLst>
            <pc:docMk/>
            <pc:sldMk cId="1238556341" sldId="286"/>
            <ac:picMk id="12" creationId="{5135B839-1AE7-9B43-83C1-333074D66852}"/>
          </ac:picMkLst>
        </pc:picChg>
      </pc:sldChg>
    </pc:docChg>
  </pc:docChgLst>
  <pc:docChgLst>
    <pc:chgData name="玲於奈 神山" userId="87719acbe39675c1" providerId="LiveId" clId="{53B377FA-6158-4D3D-BC72-9D80A256616D}"/>
    <pc:docChg chg="undo custSel addSld delSld modSld sldOrd">
      <pc:chgData name="玲於奈 神山" userId="87719acbe39675c1" providerId="LiveId" clId="{53B377FA-6158-4D3D-BC72-9D80A256616D}" dt="2025-03-10T01:54:53.610" v="2148" actId="1076"/>
      <pc:docMkLst>
        <pc:docMk/>
      </pc:docMkLst>
      <pc:sldChg chg="addSp delSp modSp mod">
        <pc:chgData name="玲於奈 神山" userId="87719acbe39675c1" providerId="LiveId" clId="{53B377FA-6158-4D3D-BC72-9D80A256616D}" dt="2025-03-10T01:54:53.610" v="2148" actId="1076"/>
        <pc:sldMkLst>
          <pc:docMk/>
          <pc:sldMk cId="1189669955" sldId="269"/>
        </pc:sldMkLst>
        <pc:spChg chg="mod">
          <ac:chgData name="玲於奈 神山" userId="87719acbe39675c1" providerId="LiveId" clId="{53B377FA-6158-4D3D-BC72-9D80A256616D}" dt="2025-03-09T15:05:00.645" v="1447" actId="164"/>
          <ac:spMkLst>
            <pc:docMk/>
            <pc:sldMk cId="1189669955" sldId="269"/>
            <ac:spMk id="3" creationId="{C7BB3698-F1F3-0280-A1A7-9FADC47FDEB2}"/>
          </ac:spMkLst>
        </pc:spChg>
        <pc:spChg chg="mod">
          <ac:chgData name="玲於奈 神山" userId="87719acbe39675c1" providerId="LiveId" clId="{53B377FA-6158-4D3D-BC72-9D80A256616D}" dt="2025-03-09T14:54:24.167" v="1366" actId="165"/>
          <ac:spMkLst>
            <pc:docMk/>
            <pc:sldMk cId="1189669955" sldId="269"/>
            <ac:spMk id="13" creationId="{98B156DB-2347-1AEC-6D2F-0DD8AE7CB5C5}"/>
          </ac:spMkLst>
        </pc:spChg>
        <pc:spChg chg="add mod">
          <ac:chgData name="玲於奈 神山" userId="87719acbe39675c1" providerId="LiveId" clId="{53B377FA-6158-4D3D-BC72-9D80A256616D}" dt="2025-03-09T14:54:24.167" v="1366" actId="165"/>
          <ac:spMkLst>
            <pc:docMk/>
            <pc:sldMk cId="1189669955" sldId="269"/>
            <ac:spMk id="17" creationId="{253B0F15-6AE0-37B7-D2C5-65B0CF348B98}"/>
          </ac:spMkLst>
        </pc:spChg>
        <pc:spChg chg="add mod">
          <ac:chgData name="玲於奈 神山" userId="87719acbe39675c1" providerId="LiveId" clId="{53B377FA-6158-4D3D-BC72-9D80A256616D}" dt="2025-03-09T15:05:07.291" v="1449" actId="20577"/>
          <ac:spMkLst>
            <pc:docMk/>
            <pc:sldMk cId="1189669955" sldId="269"/>
            <ac:spMk id="20" creationId="{D9308E0A-7714-B1D6-1ED8-8623CDD37D34}"/>
          </ac:spMkLst>
        </pc:spChg>
        <pc:spChg chg="mod topLvl">
          <ac:chgData name="玲於奈 神山" userId="87719acbe39675c1" providerId="LiveId" clId="{53B377FA-6158-4D3D-BC72-9D80A256616D}" dt="2025-03-10T01:53:17.106" v="2123" actId="1076"/>
          <ac:spMkLst>
            <pc:docMk/>
            <pc:sldMk cId="1189669955" sldId="269"/>
            <ac:spMk id="51" creationId="{412D4701-22F5-CB0C-81D0-6B531A407F4B}"/>
          </ac:spMkLst>
        </pc:spChg>
        <pc:spChg chg="add mod">
          <ac:chgData name="玲於奈 神山" userId="87719acbe39675c1" providerId="LiveId" clId="{53B377FA-6158-4D3D-BC72-9D80A256616D}" dt="2025-03-10T01:54:36.507" v="2146" actId="164"/>
          <ac:spMkLst>
            <pc:docMk/>
            <pc:sldMk cId="1189669955" sldId="269"/>
            <ac:spMk id="60" creationId="{13099676-5F41-EE12-0FEF-6B9D8996F1EC}"/>
          </ac:spMkLst>
        </pc:spChg>
        <pc:spChg chg="add mod">
          <ac:chgData name="玲於奈 神山" userId="87719acbe39675c1" providerId="LiveId" clId="{53B377FA-6158-4D3D-BC72-9D80A256616D}" dt="2025-03-09T15:05:00.645" v="1447" actId="164"/>
          <ac:spMkLst>
            <pc:docMk/>
            <pc:sldMk cId="1189669955" sldId="269"/>
            <ac:spMk id="74" creationId="{AAC03079-536D-7419-59D9-8F2488E80E7B}"/>
          </ac:spMkLst>
        </pc:spChg>
        <pc:spChg chg="mod topLvl">
          <ac:chgData name="玲於奈 神山" userId="87719acbe39675c1" providerId="LiveId" clId="{53B377FA-6158-4D3D-BC72-9D80A256616D}" dt="2025-03-09T15:08:22.391" v="1471" actId="20577"/>
          <ac:spMkLst>
            <pc:docMk/>
            <pc:sldMk cId="1189669955" sldId="269"/>
            <ac:spMk id="76" creationId="{5F2E7431-1C40-CF9C-AB50-7E4A1AA67382}"/>
          </ac:spMkLst>
        </pc:spChg>
        <pc:spChg chg="mod topLvl">
          <ac:chgData name="玲於奈 神山" userId="87719acbe39675c1" providerId="LiveId" clId="{53B377FA-6158-4D3D-BC72-9D80A256616D}" dt="2025-03-10T01:52:55.648" v="2118" actId="1076"/>
          <ac:spMkLst>
            <pc:docMk/>
            <pc:sldMk cId="1189669955" sldId="269"/>
            <ac:spMk id="77" creationId="{263C3B1B-E271-DDB3-60B2-85B4DAE050A7}"/>
          </ac:spMkLst>
        </pc:spChg>
        <pc:spChg chg="add del mod topLvl">
          <ac:chgData name="玲於奈 神山" userId="87719acbe39675c1" providerId="LiveId" clId="{53B377FA-6158-4D3D-BC72-9D80A256616D}" dt="2025-03-09T15:42:43.068" v="1944" actId="1076"/>
          <ac:spMkLst>
            <pc:docMk/>
            <pc:sldMk cId="1189669955" sldId="269"/>
            <ac:spMk id="95" creationId="{6668E786-2E50-B1CF-789F-31D7B386ACE5}"/>
          </ac:spMkLst>
        </pc:spChg>
        <pc:spChg chg="add mod">
          <ac:chgData name="玲於奈 神山" userId="87719acbe39675c1" providerId="LiveId" clId="{53B377FA-6158-4D3D-BC72-9D80A256616D}" dt="2025-03-09T15:05:00.645" v="1447" actId="164"/>
          <ac:spMkLst>
            <pc:docMk/>
            <pc:sldMk cId="1189669955" sldId="269"/>
            <ac:spMk id="99" creationId="{4DFF78FF-7B46-628F-DF43-CA992AB04A33}"/>
          </ac:spMkLst>
        </pc:spChg>
        <pc:spChg chg="add mod topLvl">
          <ac:chgData name="玲於奈 神山" userId="87719acbe39675c1" providerId="LiveId" clId="{53B377FA-6158-4D3D-BC72-9D80A256616D}" dt="2025-03-09T15:47:27.330" v="1982" actId="164"/>
          <ac:spMkLst>
            <pc:docMk/>
            <pc:sldMk cId="1189669955" sldId="269"/>
            <ac:spMk id="107" creationId="{2E46B7FF-D3BE-7CCF-AE00-E12C2FB36A27}"/>
          </ac:spMkLst>
        </pc:spChg>
        <pc:spChg chg="add mod">
          <ac:chgData name="玲於奈 神山" userId="87719acbe39675c1" providerId="LiveId" clId="{53B377FA-6158-4D3D-BC72-9D80A256616D}" dt="2025-03-10T01:53:29.114" v="2127" actId="1076"/>
          <ac:spMkLst>
            <pc:docMk/>
            <pc:sldMk cId="1189669955" sldId="269"/>
            <ac:spMk id="124" creationId="{5A8057B2-B7BE-0C8B-BF2F-628415AAFA2E}"/>
          </ac:spMkLst>
        </pc:spChg>
        <pc:spChg chg="mod topLvl">
          <ac:chgData name="玲於奈 神山" userId="87719acbe39675c1" providerId="LiveId" clId="{53B377FA-6158-4D3D-BC72-9D80A256616D}" dt="2025-03-09T15:32:02.629" v="1736" actId="164"/>
          <ac:spMkLst>
            <pc:docMk/>
            <pc:sldMk cId="1189669955" sldId="269"/>
            <ac:spMk id="128" creationId="{568693BA-1E7C-4853-83B2-89063C0BB119}"/>
          </ac:spMkLst>
        </pc:spChg>
        <pc:spChg chg="mod topLvl">
          <ac:chgData name="玲於奈 神山" userId="87719acbe39675c1" providerId="LiveId" clId="{53B377FA-6158-4D3D-BC72-9D80A256616D}" dt="2025-03-09T15:32:02.629" v="1736" actId="164"/>
          <ac:spMkLst>
            <pc:docMk/>
            <pc:sldMk cId="1189669955" sldId="269"/>
            <ac:spMk id="129" creationId="{F7C09040-0696-0034-9945-685A2D33DC7D}"/>
          </ac:spMkLst>
        </pc:spChg>
        <pc:grpChg chg="add mod">
          <ac:chgData name="玲於奈 神山" userId="87719acbe39675c1" providerId="LiveId" clId="{53B377FA-6158-4D3D-BC72-9D80A256616D}" dt="2025-03-10T01:54:40.929" v="2147" actId="1076"/>
          <ac:grpSpMkLst>
            <pc:docMk/>
            <pc:sldMk cId="1189669955" sldId="269"/>
            <ac:grpSpMk id="18" creationId="{CB78F1F9-4F6A-C467-FA5B-67C5B3B42E67}"/>
          </ac:grpSpMkLst>
        </pc:grpChg>
        <pc:grpChg chg="add mod topLvl">
          <ac:chgData name="玲於奈 神山" userId="87719acbe39675c1" providerId="LiveId" clId="{53B377FA-6158-4D3D-BC72-9D80A256616D}" dt="2025-03-10T01:52:37.205" v="2116" actId="1076"/>
          <ac:grpSpMkLst>
            <pc:docMk/>
            <pc:sldMk cId="1189669955" sldId="269"/>
            <ac:grpSpMk id="66" creationId="{729CC4B4-4791-201F-E80E-FDB842814A56}"/>
          </ac:grpSpMkLst>
        </pc:grpChg>
        <pc:grpChg chg="add mod topLvl">
          <ac:chgData name="玲於奈 神山" userId="87719acbe39675c1" providerId="LiveId" clId="{53B377FA-6158-4D3D-BC72-9D80A256616D}" dt="2025-03-10T01:53:01.166" v="2119" actId="1076"/>
          <ac:grpSpMkLst>
            <pc:docMk/>
            <pc:sldMk cId="1189669955" sldId="269"/>
            <ac:grpSpMk id="90" creationId="{8D777D8A-E439-5486-831E-88CF22DB995B}"/>
          </ac:grpSpMkLst>
        </pc:grpChg>
        <pc:grpChg chg="add mod">
          <ac:chgData name="玲於奈 神山" userId="87719acbe39675c1" providerId="LiveId" clId="{53B377FA-6158-4D3D-BC72-9D80A256616D}" dt="2025-03-09T15:29:54.569" v="1717" actId="1076"/>
          <ac:grpSpMkLst>
            <pc:docMk/>
            <pc:sldMk cId="1189669955" sldId="269"/>
            <ac:grpSpMk id="114" creationId="{06470D8B-C7CA-5987-6F89-EEACFD70182D}"/>
          </ac:grpSpMkLst>
        </pc:grpChg>
        <pc:picChg chg="add mod">
          <ac:chgData name="玲於奈 神山" userId="87719acbe39675c1" providerId="LiveId" clId="{53B377FA-6158-4D3D-BC72-9D80A256616D}" dt="2025-03-10T01:54:36.507" v="2146" actId="164"/>
          <ac:picMkLst>
            <pc:docMk/>
            <pc:sldMk cId="1189669955" sldId="269"/>
            <ac:picMk id="5" creationId="{9A02759E-6641-5DC2-63ED-8A150095957A}"/>
          </ac:picMkLst>
        </pc:picChg>
        <pc:picChg chg="add mod topLvl">
          <ac:chgData name="玲於奈 神山" userId="87719acbe39675c1" providerId="LiveId" clId="{53B377FA-6158-4D3D-BC72-9D80A256616D}" dt="2025-03-10T01:52:42.351" v="2117" actId="1076"/>
          <ac:picMkLst>
            <pc:docMk/>
            <pc:sldMk cId="1189669955" sldId="269"/>
            <ac:picMk id="69" creationId="{29B265C8-0182-279D-AC5B-FFBBAAEE5E67}"/>
          </ac:picMkLst>
        </pc:picChg>
        <pc:picChg chg="add mod">
          <ac:chgData name="玲於奈 神山" userId="87719acbe39675c1" providerId="LiveId" clId="{53B377FA-6158-4D3D-BC72-9D80A256616D}" dt="2025-03-10T01:54:04.974" v="2139" actId="1076"/>
          <ac:picMkLst>
            <pc:docMk/>
            <pc:sldMk cId="1189669955" sldId="269"/>
            <ac:picMk id="71" creationId="{D15CBCCB-F18E-7D18-677B-AEA2660F78FE}"/>
          </ac:picMkLst>
        </pc:picChg>
        <pc:picChg chg="add mod topLvl">
          <ac:chgData name="玲於奈 神山" userId="87719acbe39675c1" providerId="LiveId" clId="{53B377FA-6158-4D3D-BC72-9D80A256616D}" dt="2025-03-10T01:53:03.266" v="2120" actId="1076"/>
          <ac:picMkLst>
            <pc:docMk/>
            <pc:sldMk cId="1189669955" sldId="269"/>
            <ac:picMk id="80" creationId="{AB40E885-AB47-3B8A-C3DE-534C8B6A9317}"/>
          </ac:picMkLst>
        </pc:picChg>
        <pc:picChg chg="add mod topLvl">
          <ac:chgData name="玲於奈 神山" userId="87719acbe39675c1" providerId="LiveId" clId="{53B377FA-6158-4D3D-BC72-9D80A256616D}" dt="2025-03-09T14:58:05.220" v="1386" actId="1076"/>
          <ac:picMkLst>
            <pc:docMk/>
            <pc:sldMk cId="1189669955" sldId="269"/>
            <ac:picMk id="92" creationId="{33A35B23-309C-F46E-6909-16A305B03839}"/>
          </ac:picMkLst>
        </pc:picChg>
        <pc:picChg chg="add mod topLvl">
          <ac:chgData name="玲於奈 神山" userId="87719acbe39675c1" providerId="LiveId" clId="{53B377FA-6158-4D3D-BC72-9D80A256616D}" dt="2025-03-10T01:53:21.493" v="2124" actId="1076"/>
          <ac:picMkLst>
            <pc:docMk/>
            <pc:sldMk cId="1189669955" sldId="269"/>
            <ac:picMk id="103" creationId="{27808CB4-85A8-04EF-C091-6AF1E7D78BC2}"/>
          </ac:picMkLst>
        </pc:picChg>
        <pc:picChg chg="add mod">
          <ac:chgData name="玲於奈 神山" userId="87719acbe39675c1" providerId="LiveId" clId="{53B377FA-6158-4D3D-BC72-9D80A256616D}" dt="2025-03-09T15:29:36.949" v="1708" actId="1076"/>
          <ac:picMkLst>
            <pc:docMk/>
            <pc:sldMk cId="1189669955" sldId="269"/>
            <ac:picMk id="121" creationId="{2DE71D66-A7B8-1279-074D-0AF3EEE58F68}"/>
          </ac:picMkLst>
        </pc:picChg>
        <pc:cxnChg chg="mod">
          <ac:chgData name="玲於奈 神山" userId="87719acbe39675c1" providerId="LiveId" clId="{53B377FA-6158-4D3D-BC72-9D80A256616D}" dt="2025-03-09T15:35:13.973" v="1781" actId="14100"/>
          <ac:cxnSpMkLst>
            <pc:docMk/>
            <pc:sldMk cId="1189669955" sldId="269"/>
            <ac:cxnSpMk id="38" creationId="{BD081617-3BB1-FE93-BCBE-0F219509E4DC}"/>
          </ac:cxnSpMkLst>
        </pc:cxnChg>
        <pc:cxnChg chg="add mod">
          <ac:chgData name="玲於奈 神山" userId="87719acbe39675c1" providerId="LiveId" clId="{53B377FA-6158-4D3D-BC72-9D80A256616D}" dt="2025-03-10T01:53:59.074" v="2137" actId="14100"/>
          <ac:cxnSpMkLst>
            <pc:docMk/>
            <pc:sldMk cId="1189669955" sldId="269"/>
            <ac:cxnSpMk id="93" creationId="{0D664446-4D09-C1B4-F707-8824717487A5}"/>
          </ac:cxnSpMkLst>
        </pc:cxnChg>
        <pc:cxnChg chg="add mod">
          <ac:chgData name="玲於奈 神山" userId="87719acbe39675c1" providerId="LiveId" clId="{53B377FA-6158-4D3D-BC72-9D80A256616D}" dt="2025-03-10T01:53:40.164" v="2130" actId="14100"/>
          <ac:cxnSpMkLst>
            <pc:docMk/>
            <pc:sldMk cId="1189669955" sldId="269"/>
            <ac:cxnSpMk id="115" creationId="{069BD488-A235-4A7E-94FD-A6351C4D5F52}"/>
          </ac:cxnSpMkLst>
        </pc:cxnChg>
        <pc:cxnChg chg="add mod">
          <ac:chgData name="玲於奈 神山" userId="87719acbe39675c1" providerId="LiveId" clId="{53B377FA-6158-4D3D-BC72-9D80A256616D}" dt="2025-03-09T15:46:42.040" v="1976" actId="14100"/>
          <ac:cxnSpMkLst>
            <pc:docMk/>
            <pc:sldMk cId="1189669955" sldId="269"/>
            <ac:cxnSpMk id="133" creationId="{54A67BCA-3314-E0CF-822D-A9FFD0A36D7B}"/>
          </ac:cxnSpMkLst>
        </pc:cxnChg>
        <pc:cxnChg chg="add mod">
          <ac:chgData name="玲於奈 神山" userId="87719acbe39675c1" providerId="LiveId" clId="{53B377FA-6158-4D3D-BC72-9D80A256616D}" dt="2025-03-10T01:53:12.832" v="2122" actId="1076"/>
          <ac:cxnSpMkLst>
            <pc:docMk/>
            <pc:sldMk cId="1189669955" sldId="269"/>
            <ac:cxnSpMk id="142" creationId="{67BCC2E0-D8EC-F1E4-FF14-87F7731B11DF}"/>
          </ac:cxnSpMkLst>
        </pc:cxnChg>
        <pc:cxnChg chg="add mod">
          <ac:chgData name="玲於奈 神山" userId="87719acbe39675c1" providerId="LiveId" clId="{53B377FA-6158-4D3D-BC72-9D80A256616D}" dt="2025-03-10T01:53:06.777" v="2121" actId="14100"/>
          <ac:cxnSpMkLst>
            <pc:docMk/>
            <pc:sldMk cId="1189669955" sldId="269"/>
            <ac:cxnSpMk id="154" creationId="{86100810-2C7A-97EA-0439-F3D15E3D8F36}"/>
          </ac:cxnSpMkLst>
        </pc:cxnChg>
        <pc:cxnChg chg="add mod">
          <ac:chgData name="玲於奈 神山" userId="87719acbe39675c1" providerId="LiveId" clId="{53B377FA-6158-4D3D-BC72-9D80A256616D}" dt="2025-03-10T01:54:02.691" v="2138" actId="14100"/>
          <ac:cxnSpMkLst>
            <pc:docMk/>
            <pc:sldMk cId="1189669955" sldId="269"/>
            <ac:cxnSpMk id="156" creationId="{8B8186EB-F782-301D-9F10-DC603A594BE9}"/>
          </ac:cxnSpMkLst>
        </pc:cxnChg>
      </pc:sldChg>
      <pc:sldChg chg="del">
        <pc:chgData name="玲於奈 神山" userId="87719acbe39675c1" providerId="LiveId" clId="{53B377FA-6158-4D3D-BC72-9D80A256616D}" dt="2025-03-09T15:30:23.363" v="1722" actId="2696"/>
        <pc:sldMkLst>
          <pc:docMk/>
          <pc:sldMk cId="1371006703" sldId="277"/>
        </pc:sldMkLst>
      </pc:sldChg>
      <pc:sldChg chg="del">
        <pc:chgData name="玲於奈 神山" userId="87719acbe39675c1" providerId="LiveId" clId="{53B377FA-6158-4D3D-BC72-9D80A256616D}" dt="2025-03-09T15:30:25.838" v="1723" actId="2696"/>
        <pc:sldMkLst>
          <pc:docMk/>
          <pc:sldMk cId="603705424" sldId="279"/>
        </pc:sldMkLst>
      </pc:sldChg>
      <pc:sldChg chg="addSp delSp modSp add mod ord">
        <pc:chgData name="玲於奈 神山" userId="87719acbe39675c1" providerId="LiveId" clId="{53B377FA-6158-4D3D-BC72-9D80A256616D}" dt="2025-03-10T01:42:19.138" v="2103" actId="14100"/>
        <pc:sldMkLst>
          <pc:docMk/>
          <pc:sldMk cId="2907938228" sldId="280"/>
        </pc:sldMkLst>
        <pc:spChg chg="mod">
          <ac:chgData name="玲於奈 神山" userId="87719acbe39675c1" providerId="LiveId" clId="{53B377FA-6158-4D3D-BC72-9D80A256616D}" dt="2025-03-09T15:13:09.598" v="1544" actId="20577"/>
          <ac:spMkLst>
            <pc:docMk/>
            <pc:sldMk cId="2907938228" sldId="280"/>
            <ac:spMk id="2" creationId="{53BFB179-D327-43AB-A77F-B397D9C0E7B1}"/>
          </ac:spMkLst>
        </pc:spChg>
        <pc:spChg chg="add mod">
          <ac:chgData name="玲於奈 神山" userId="87719acbe39675c1" providerId="LiveId" clId="{53B377FA-6158-4D3D-BC72-9D80A256616D}" dt="2025-03-10T01:40:28.650" v="2096" actId="14100"/>
          <ac:spMkLst>
            <pc:docMk/>
            <pc:sldMk cId="2907938228" sldId="280"/>
            <ac:spMk id="9" creationId="{D4728C6D-9FC4-1866-31F7-2E190851C6A7}"/>
          </ac:spMkLst>
        </pc:spChg>
        <pc:spChg chg="add mod">
          <ac:chgData name="玲於奈 神山" userId="87719acbe39675c1" providerId="LiveId" clId="{53B377FA-6158-4D3D-BC72-9D80A256616D}" dt="2025-03-10T01:38:00.589" v="2077" actId="164"/>
          <ac:spMkLst>
            <pc:docMk/>
            <pc:sldMk cId="2907938228" sldId="280"/>
            <ac:spMk id="22" creationId="{278C447F-7FB0-D659-B2C3-B8029960C0AE}"/>
          </ac:spMkLst>
        </pc:spChg>
        <pc:spChg chg="mod topLvl">
          <ac:chgData name="玲於奈 神山" userId="87719acbe39675c1" providerId="LiveId" clId="{53B377FA-6158-4D3D-BC72-9D80A256616D}" dt="2025-03-10T01:36:18.528" v="2065" actId="165"/>
          <ac:spMkLst>
            <pc:docMk/>
            <pc:sldMk cId="2907938228" sldId="280"/>
            <ac:spMk id="51" creationId="{036C138A-4EA3-A767-7FB8-DE3C05861610}"/>
          </ac:spMkLst>
        </pc:spChg>
        <pc:spChg chg="mod">
          <ac:chgData name="玲於奈 神山" userId="87719acbe39675c1" providerId="LiveId" clId="{53B377FA-6158-4D3D-BC72-9D80A256616D}" dt="2025-03-09T15:49:28.427" v="1997" actId="1076"/>
          <ac:spMkLst>
            <pc:docMk/>
            <pc:sldMk cId="2907938228" sldId="280"/>
            <ac:spMk id="74" creationId="{E1DDB136-F836-0021-D235-A19815CEAFDF}"/>
          </ac:spMkLst>
        </pc:spChg>
        <pc:grpChg chg="mod">
          <ac:chgData name="玲於奈 神山" userId="87719acbe39675c1" providerId="LiveId" clId="{53B377FA-6158-4D3D-BC72-9D80A256616D}" dt="2025-03-10T01:42:12.333" v="2102" actId="164"/>
          <ac:grpSpMkLst>
            <pc:docMk/>
            <pc:sldMk cId="2907938228" sldId="280"/>
            <ac:grpSpMk id="56" creationId="{5C02F9AD-2C05-A471-88F0-ED78DB4AF372}"/>
          </ac:grpSpMkLst>
        </pc:grpChg>
        <pc:picChg chg="mod">
          <ac:chgData name="玲於奈 神山" userId="87719acbe39675c1" providerId="LiveId" clId="{53B377FA-6158-4D3D-BC72-9D80A256616D}" dt="2025-03-09T15:49:31.767" v="1998" actId="1076"/>
          <ac:picMkLst>
            <pc:docMk/>
            <pc:sldMk cId="2907938228" sldId="280"/>
            <ac:picMk id="71" creationId="{6CC46232-D753-60A1-0B4C-933C6A541A75}"/>
          </ac:picMkLst>
        </pc:picChg>
      </pc:sldChg>
      <pc:sldChg chg="add del">
        <pc:chgData name="玲於奈 神山" userId="87719acbe39675c1" providerId="LiveId" clId="{53B377FA-6158-4D3D-BC72-9D80A256616D}" dt="2025-03-09T15:30:08.087" v="1719" actId="2696"/>
        <pc:sldMkLst>
          <pc:docMk/>
          <pc:sldMk cId="289002220" sldId="281"/>
        </pc:sldMkLst>
      </pc:sldChg>
      <pc:sldChg chg="addSp modSp add del mod">
        <pc:chgData name="玲於奈 神山" userId="87719acbe39675c1" providerId="LiveId" clId="{53B377FA-6158-4D3D-BC72-9D80A256616D}" dt="2025-03-09T15:30:10.717" v="1720" actId="2696"/>
        <pc:sldMkLst>
          <pc:docMk/>
          <pc:sldMk cId="3484348624" sldId="282"/>
        </pc:sldMkLst>
      </pc:sldChg>
      <pc:sldChg chg="add del">
        <pc:chgData name="玲於奈 神山" userId="87719acbe39675c1" providerId="LiveId" clId="{53B377FA-6158-4D3D-BC72-9D80A256616D}" dt="2025-03-09T15:30:20.357" v="1721" actId="2696"/>
        <pc:sldMkLst>
          <pc:docMk/>
          <pc:sldMk cId="3433138037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9E85-74F0-494B-905F-AFBF430BE92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2D995-E812-4592-A602-4077BF156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6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400" b="1"/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処理の流れ：</a:t>
            </a:r>
          </a:p>
          <a:p>
            <a:pPr lvl="1">
              <a:defRPr sz="1200"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ユーザーがブラウザで音声ファイル（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MP3/WAV/FLAC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）をアップロード</a:t>
            </a:r>
          </a:p>
          <a:p>
            <a:pPr lvl="1">
              <a:defRPr sz="1200"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サーバー側で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FFmpeg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が人間の声に適した帯域に高速変換</a:t>
            </a:r>
          </a:p>
          <a:p>
            <a:pPr lvl="1">
              <a:defRPr sz="1200"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音声を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秒ずつに分割して小さな単位で処理</a:t>
            </a:r>
          </a:p>
          <a:p>
            <a:pPr lvl="1">
              <a:defRPr sz="1200"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faster-whisper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がセグメントごとにストリーム音声認識を実行</a:t>
            </a:r>
          </a:p>
          <a:p>
            <a:pPr lvl="1">
              <a:defRPr sz="1200"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結果をキューに格納し、リアルタイム送信の準備</a:t>
            </a:r>
          </a:p>
          <a:p>
            <a:pPr lvl="1">
              <a:defRPr sz="1200"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6. SSE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Server-Sent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Events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）でクライアントに逐次データを送信</a:t>
            </a:r>
          </a:p>
          <a:p>
            <a:pPr lvl="1">
              <a:defRPr sz="1200"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ブラウザでリアルタイムに歌詞を表示</a:t>
            </a:r>
          </a:p>
          <a:p>
            <a:pPr>
              <a:buNone/>
            </a:pPr>
            <a:endParaRPr lang="en-US" altLang="ja-JP" b="1" dirty="0"/>
          </a:p>
          <a:p>
            <a:pPr>
              <a:buNone/>
            </a:pPr>
            <a:endParaRPr lang="en-US" altLang="ja-JP" b="1" dirty="0"/>
          </a:p>
          <a:p>
            <a:pPr>
              <a:buNone/>
            </a:pPr>
            <a:r>
              <a:rPr lang="en-US" altLang="ja-JP" b="1" dirty="0"/>
              <a:t>TCP </a:t>
            </a:r>
            <a:r>
              <a:rPr lang="ja-JP" altLang="en-US" b="1" dirty="0"/>
              <a:t>ハンドシェイク・</a:t>
            </a:r>
            <a:r>
              <a:rPr lang="en-US" altLang="ja-JP" b="1" dirty="0"/>
              <a:t>TLS </a:t>
            </a:r>
            <a:r>
              <a:rPr lang="ja-JP" altLang="en-US" b="1" dirty="0"/>
              <a:t>再ネゴシエーションが不要</a:t>
            </a:r>
            <a:endParaRPr lang="ja-JP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ポーリングは「接続→リクエスト→レスポンス→切断」を繰り返すため、各フェーズで時間とコストがかかります。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SSE </a:t>
            </a:r>
            <a:r>
              <a:rPr lang="ja-JP" altLang="en-US" dirty="0"/>
              <a:t>は最初の接続確立後、同じコネクションでずっとやり取りするため、そのオーバーヘッドが一切発生しません。</a:t>
            </a:r>
          </a:p>
          <a:p>
            <a:pPr>
              <a:buNone/>
            </a:pPr>
            <a:r>
              <a:rPr lang="ja-JP" altLang="en-US" b="1" dirty="0"/>
              <a:t>ヘッダー転送コストの削減</a:t>
            </a:r>
            <a:endParaRPr lang="ja-JP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HTTP </a:t>
            </a:r>
            <a:r>
              <a:rPr lang="ja-JP" altLang="en-US" dirty="0"/>
              <a:t>ヘッダー（</a:t>
            </a:r>
            <a:r>
              <a:rPr lang="en-US" altLang="ja-JP" dirty="0"/>
              <a:t>Cookie, User-Agent </a:t>
            </a:r>
            <a:r>
              <a:rPr lang="ja-JP" altLang="en-US" dirty="0"/>
              <a:t>など）は数百バイト</a:t>
            </a:r>
            <a:r>
              <a:rPr lang="en-US" altLang="ja-JP" dirty="0"/>
              <a:t>〜</a:t>
            </a:r>
            <a:r>
              <a:rPr lang="ja-JP" altLang="en-US" dirty="0"/>
              <a:t>数キロバイトになります。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ポーリングでは毎回ヘッダーを往復させますが、</a:t>
            </a:r>
            <a:r>
              <a:rPr lang="en-US" altLang="ja-JP" dirty="0"/>
              <a:t>SSE </a:t>
            </a:r>
            <a:r>
              <a:rPr lang="ja-JP" altLang="en-US" dirty="0"/>
              <a:t>では最初の一回のみ。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その分、データ本体（歌詞テキスト）を素早く送受信できます。</a:t>
            </a:r>
          </a:p>
          <a:p>
            <a:pPr>
              <a:buNone/>
            </a:pPr>
            <a:r>
              <a:rPr lang="ja-JP" altLang="en-US" b="1" dirty="0"/>
              <a:t>サーバー側からの即時プッシュ</a:t>
            </a:r>
            <a:endParaRPr lang="ja-JP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ポーリングはクライアント側のタイマーに依存し「次の間隔まで待つ」必要があります。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SSE </a:t>
            </a:r>
            <a:r>
              <a:rPr lang="ja-JP" altLang="en-US" dirty="0"/>
              <a:t>はサーバーで認識結果ができた瞬間にプッシュできるため、最短でデータを届けられます。</a:t>
            </a:r>
          </a:p>
          <a:p>
            <a:pPr>
              <a:buNone/>
            </a:pPr>
            <a:r>
              <a:rPr lang="ja-JP" altLang="en-US" b="1" dirty="0"/>
              <a:t>ブラウザ実装の最適化</a:t>
            </a:r>
            <a:endParaRPr lang="ja-JP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 err="1"/>
              <a:t>EventSource</a:t>
            </a:r>
            <a:r>
              <a:rPr lang="en-US" altLang="ja-JP" dirty="0"/>
              <a:t> API </a:t>
            </a:r>
            <a:r>
              <a:rPr lang="ja-JP" altLang="en-US" dirty="0"/>
              <a:t>はブラウザが内部的に接続維持や再接続を最適化してくれるため、</a:t>
            </a:r>
            <a:br>
              <a:rPr lang="ja-JP" altLang="en-US" dirty="0"/>
            </a:br>
            <a:r>
              <a:rPr lang="en-US" altLang="ja-JP" dirty="0"/>
              <a:t>JavaScript </a:t>
            </a:r>
            <a:r>
              <a:rPr lang="ja-JP" altLang="en-US" dirty="0"/>
              <a:t>で書く実装が非常にシンプルかつ堅牢になります。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1E6AE-6638-446A-BA71-49193C6CADB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78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2A256-F31E-25E8-F603-FA2D90F09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6503B0-AEB5-AF82-A8AD-0A50CF01C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F6A69-F9DC-8AC3-93BF-988B187A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1B2-7AA3-479E-99B1-21DAAAE6D8A4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2F4EE-1894-CAB2-132E-4191217C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89CF4-CF61-ABBC-1F0B-286F5BA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9C7EBDD-4667-45BA-9CA7-CF6F054EBD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2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42A2C-8F52-8F64-B396-46F30A84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7A3BAB-1487-1073-84AB-FFF26A2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767595-30FA-CAAA-FA6B-1966A47E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F3F7-A277-48CC-ACB9-45F35DBFC353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5D005-FB48-E667-60A8-64442AA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BAC8D-F56E-1193-8068-0A57CF7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9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5D7CE7-CAF9-3C67-3ED6-99789E354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F709CA-8765-7F48-ECCC-B90DB4E1C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588A5-371F-35FA-3AE9-D7813C3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C4C3-80C5-4BB2-95B7-ECEF8722929C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64F76-B7F6-1519-D504-8BC60B9B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BCD43-BD3B-BC9F-B24C-D57FAB2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D3D04-E0EC-331E-EC68-24F2983A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9E290-CE33-3DA6-FF9F-91C947CD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4A2DC-65E0-58FE-245A-D7DB80F8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1AB2-DF6D-49C4-82FE-A7BC4EA2F06C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D5FC9-CF39-D026-6167-90F6CAC4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F6BFE-1A4F-4E26-6D39-11846222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9C7EBDD-4667-45BA-9CA7-CF6F054EBD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93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A3804-4ECC-570D-2196-286589DC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111D16-78FC-0E24-65BA-81B25544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6EA7A-05E9-16FA-4E48-4AC074E8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D24-BB70-4355-9804-662BC6E7EBD8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B76D1-F3F4-B378-F9BB-8917B4C0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6BEA0-7721-D310-ED92-A6CA0A27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7B11F-48D2-2E47-AED5-57E26C3D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37B45-A41C-43D9-5009-3AE1F6FCC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2C330-1BEA-C9CF-E531-5629CDE5C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6FA9FB-41AB-050C-99F0-C2BABE67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9100-5235-4E71-8270-6BC203DC96B7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244A4-4248-CDCA-58D1-4B37DDDE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BBF57-5353-642F-E6B6-CDC289D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4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44CFF-FCFB-092E-4188-B8C5C1F0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D2509D-409B-8DB6-30C7-A2DA4EF2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5E4943-BA48-EE75-472A-5A44FFB2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5E36D-2426-1DB9-4C42-6E484FE6F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B1DE84-14AE-AF45-8C6D-E3CE32C4F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D0F9E0-DA03-102D-7D34-21EC5F86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DF-AFB0-4117-AEA3-D16BFB60DD14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532B23-522B-8390-4ACE-55472A47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5D6BBA-31FD-C19C-ED4C-6CB2807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4110-7690-1E07-B54F-726D5DE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115603-2142-8E87-2B1B-C72BAE1B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E334-B77E-41D1-B498-D7252FE50DB5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C16EC6-B0E3-6DAB-BE9D-E632E9D9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88F010-ACCC-8003-5736-CEA76130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2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96867F-91AC-58CE-227A-5F8669DC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D953-4F2F-4FFD-890F-4CC321DEBDE8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0B44DC-511C-EDDB-EB67-7B9C6667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08F3D4-483D-90B2-567F-92665B8B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1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BB76-C694-F11E-937F-EFDA9E8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B0422-EAE2-EECF-81CE-C48FF474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983C3-9F1B-D63E-933B-8031C1A9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F3679-2E9C-CA56-79FD-F59929FF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199-E460-424C-8FE6-EF2C33EEE24C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18858-01FE-ADB4-EDFD-3C33BF96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DFD7F-373C-39FF-68CA-E799617D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69EF-FC28-6958-1DB0-1524A83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0A8D-EAB9-9B76-4B3C-8F99B7775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799810-8A50-D91E-E1A8-28CF1CD6A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CA514C-DC76-829C-BFC9-65DC2C5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0054-451A-4CBD-B014-67293BFC47E9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826C2D-0856-38E2-FDE4-F915EC4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5DCD6A-1AE7-1177-97B9-2BD1E22C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2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9CD9EB-4FF3-88AE-F9A7-D36201A4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3F06A7-3371-DF5E-2171-E92E9C15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903ED-B56A-B840-72E1-C9B456F2B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C09E7-16D5-4F9A-A0A8-41AECE992B4F}" type="datetime1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28F2A-9D86-3F3E-5957-62BA02145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9EE20-1A0A-3AA0-0609-5E2F8128D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0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0382105-DBD2-F451-971F-4176D1D99F4E}"/>
              </a:ext>
            </a:extLst>
          </p:cNvPr>
          <p:cNvSpPr/>
          <p:nvPr/>
        </p:nvSpPr>
        <p:spPr>
          <a:xfrm>
            <a:off x="9333917" y="1057619"/>
            <a:ext cx="2666978" cy="22584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ファイル構成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4D59B60-6E87-6AE2-F32A-18426D18459B}"/>
              </a:ext>
            </a:extLst>
          </p:cNvPr>
          <p:cNvGrpSpPr/>
          <p:nvPr/>
        </p:nvGrpSpPr>
        <p:grpSpPr>
          <a:xfrm>
            <a:off x="9783107" y="1337847"/>
            <a:ext cx="1837754" cy="1901975"/>
            <a:chOff x="10018624" y="4642789"/>
            <a:chExt cx="1837754" cy="19019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FEB8294-572B-7B80-53BF-26520824E04C}"/>
                </a:ext>
              </a:extLst>
            </p:cNvPr>
            <p:cNvSpPr txBox="1"/>
            <p:nvPr/>
          </p:nvSpPr>
          <p:spPr>
            <a:xfrm>
              <a:off x="10018624" y="5682990"/>
              <a:ext cx="1837754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App-/template-/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                   -/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○○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.html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　   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-/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ain.py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    -/history.csv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    -/music.csv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4B0D7E1-1002-8D8C-293B-DC2C423F27E2}"/>
                </a:ext>
              </a:extLst>
            </p:cNvPr>
            <p:cNvSpPr txBox="1"/>
            <p:nvPr/>
          </p:nvSpPr>
          <p:spPr>
            <a:xfrm>
              <a:off x="10018624" y="5434460"/>
              <a:ext cx="1837754" cy="2454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ファイル構成</a:t>
              </a:r>
            </a:p>
          </p:txBody>
        </p:sp>
        <p:pic>
          <p:nvPicPr>
            <p:cNvPr id="13" name="グラフィックス 12" descr="開いたフォルダー 単色塗りつぶし">
              <a:extLst>
                <a:ext uri="{FF2B5EF4-FFF2-40B4-BE49-F238E27FC236}">
                  <a16:creationId xmlns:a16="http://schemas.microsoft.com/office/drawing/2014/main" id="{2A76B177-47B1-D9FE-2E1A-45B431C05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5723" y="4642789"/>
              <a:ext cx="914400" cy="914400"/>
            </a:xfrm>
            <a:prstGeom prst="rect">
              <a:avLst/>
            </a:prstGeom>
          </p:spPr>
        </p:pic>
      </p:grp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3A71EBF0-C587-D244-58AA-882DE95DF5AE}"/>
              </a:ext>
            </a:extLst>
          </p:cNvPr>
          <p:cNvSpPr/>
          <p:nvPr/>
        </p:nvSpPr>
        <p:spPr>
          <a:xfrm>
            <a:off x="8238147" y="3429000"/>
            <a:ext cx="3588986" cy="2475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06BDFEF6-3F4F-F82B-62C9-25B3A36B1F95}"/>
              </a:ext>
            </a:extLst>
          </p:cNvPr>
          <p:cNvSpPr/>
          <p:nvPr/>
        </p:nvSpPr>
        <p:spPr>
          <a:xfrm>
            <a:off x="2461827" y="3116312"/>
            <a:ext cx="2489429" cy="32347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E481CD8-3FD8-349B-1DD5-87E995DF5AF1}"/>
              </a:ext>
            </a:extLst>
          </p:cNvPr>
          <p:cNvCxnSpPr>
            <a:cxnSpLocks/>
            <a:stCxn id="29" idx="3"/>
            <a:endCxn id="68" idx="1"/>
          </p:cNvCxnSpPr>
          <p:nvPr/>
        </p:nvCxnSpPr>
        <p:spPr>
          <a:xfrm>
            <a:off x="1760563" y="3961120"/>
            <a:ext cx="701264" cy="772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FE4C7E-5412-5AFC-96CB-3B7AB8FC1D70}"/>
              </a:ext>
            </a:extLst>
          </p:cNvPr>
          <p:cNvGrpSpPr/>
          <p:nvPr/>
        </p:nvGrpSpPr>
        <p:grpSpPr>
          <a:xfrm>
            <a:off x="4717499" y="3649079"/>
            <a:ext cx="2534548" cy="235341"/>
            <a:chOff x="-618481" y="6260264"/>
            <a:chExt cx="2477480" cy="3070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D93C33E5-AA65-8E50-CB4D-6DA25866A0AB}"/>
                </a:ext>
              </a:extLst>
            </p:cNvPr>
            <p:cNvSpPr txBox="1"/>
            <p:nvPr/>
          </p:nvSpPr>
          <p:spPr>
            <a:xfrm>
              <a:off x="-618481" y="6260264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履歴読み込み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7F89964-EA6F-AF1E-3D20-E2F7DD561006}"/>
                </a:ext>
              </a:extLst>
            </p:cNvPr>
            <p:cNvSpPr txBox="1"/>
            <p:nvPr/>
          </p:nvSpPr>
          <p:spPr>
            <a:xfrm>
              <a:off x="850999" y="6321108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h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istory.csv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131A3F1-4A95-51AD-1704-5D111C21A66A}"/>
              </a:ext>
            </a:extLst>
          </p:cNvPr>
          <p:cNvGrpSpPr/>
          <p:nvPr/>
        </p:nvGrpSpPr>
        <p:grpSpPr>
          <a:xfrm>
            <a:off x="3073558" y="3503452"/>
            <a:ext cx="1278206" cy="1331143"/>
            <a:chOff x="5713997" y="3652895"/>
            <a:chExt cx="1265957" cy="1462477"/>
          </a:xfrm>
        </p:grpSpPr>
        <p:pic>
          <p:nvPicPr>
            <p:cNvPr id="15" name="グラフィックス 14" descr="テーブル 単色塗りつぶし">
              <a:extLst>
                <a:ext uri="{FF2B5EF4-FFF2-40B4-BE49-F238E27FC236}">
                  <a16:creationId xmlns:a16="http://schemas.microsoft.com/office/drawing/2014/main" id="{621CDD53-1919-1BAA-5C3C-D27019985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2504" y="3652895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118FB20-54A4-9C4F-DC2A-34083F4A0C24}"/>
                </a:ext>
              </a:extLst>
            </p:cNvPr>
            <p:cNvSpPr txBox="1"/>
            <p:nvPr/>
          </p:nvSpPr>
          <p:spPr>
            <a:xfrm>
              <a:off x="5713997" y="4715262"/>
              <a:ext cx="12659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履歴データを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データフレーム化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503AA5F-616D-CA43-56C3-CA9C2FF76E9D}"/>
              </a:ext>
            </a:extLst>
          </p:cNvPr>
          <p:cNvGrpSpPr/>
          <p:nvPr/>
        </p:nvGrpSpPr>
        <p:grpSpPr>
          <a:xfrm>
            <a:off x="562495" y="5999779"/>
            <a:ext cx="1106263" cy="421885"/>
            <a:chOff x="9048940" y="4214193"/>
            <a:chExt cx="1224000" cy="591339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4E237E6-47B9-7760-2DA6-0CD843EF4200}"/>
                </a:ext>
              </a:extLst>
            </p:cNvPr>
            <p:cNvSpPr txBox="1"/>
            <p:nvPr/>
          </p:nvSpPr>
          <p:spPr>
            <a:xfrm>
              <a:off x="9048940" y="4214193"/>
              <a:ext cx="1224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music.csv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042B8D-940C-0A22-9D64-FC9C900426D2}"/>
                </a:ext>
              </a:extLst>
            </p:cNvPr>
            <p:cNvSpPr txBox="1"/>
            <p:nvPr/>
          </p:nvSpPr>
          <p:spPr>
            <a:xfrm>
              <a:off x="9048940" y="4460414"/>
              <a:ext cx="1224000" cy="34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読み込み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B9DD531-8C39-169B-87ED-C29B6D9EE033}"/>
              </a:ext>
            </a:extLst>
          </p:cNvPr>
          <p:cNvGrpSpPr/>
          <p:nvPr/>
        </p:nvGrpSpPr>
        <p:grpSpPr>
          <a:xfrm>
            <a:off x="545259" y="2782622"/>
            <a:ext cx="1215304" cy="1547829"/>
            <a:chOff x="138424" y="3546856"/>
            <a:chExt cx="1215304" cy="1547829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1FE9062-D213-CFA6-3ADB-82EB9D473A40}"/>
                </a:ext>
              </a:extLst>
            </p:cNvPr>
            <p:cNvGrpSpPr/>
            <p:nvPr/>
          </p:nvGrpSpPr>
          <p:grpSpPr>
            <a:xfrm>
              <a:off x="138424" y="4356022"/>
              <a:ext cx="1215304" cy="738663"/>
              <a:chOff x="695496" y="3918033"/>
              <a:chExt cx="1215304" cy="738663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60F31-6FAA-DDF5-1E7E-7BE7D68602F7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21530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ED8A695-6FD5-79F3-E3EE-E6137707F7EE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21530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0BB9ECC-7BB4-7AFB-E1A3-5013D7A73B39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21530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再生ボタンを</a:t>
                </a: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押下</a:t>
                </a:r>
              </a:p>
            </p:txBody>
          </p:sp>
        </p:grpSp>
        <p:pic>
          <p:nvPicPr>
            <p:cNvPr id="28" name="グラフィックス 27" descr="インターネット 単色塗りつぶし">
              <a:extLst>
                <a:ext uri="{FF2B5EF4-FFF2-40B4-BE49-F238E27FC236}">
                  <a16:creationId xmlns:a16="http://schemas.microsoft.com/office/drawing/2014/main" id="{524442BA-7F2B-8048-7C77-E30BB7FE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858" y="3546856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BE470D5-2228-B4B7-A43A-22F311ACFF3C}"/>
              </a:ext>
            </a:extLst>
          </p:cNvPr>
          <p:cNvGrpSpPr/>
          <p:nvPr/>
        </p:nvGrpSpPr>
        <p:grpSpPr>
          <a:xfrm>
            <a:off x="3093058" y="4850761"/>
            <a:ext cx="1247223" cy="1372704"/>
            <a:chOff x="6711707" y="4775698"/>
            <a:chExt cx="1265957" cy="1449279"/>
          </a:xfrm>
        </p:grpSpPr>
        <p:pic>
          <p:nvPicPr>
            <p:cNvPr id="33" name="グラフィックス 32" descr="テーブル 単色塗りつぶし">
              <a:extLst>
                <a:ext uri="{FF2B5EF4-FFF2-40B4-BE49-F238E27FC236}">
                  <a16:creationId xmlns:a16="http://schemas.microsoft.com/office/drawing/2014/main" id="{5DD769C9-84A7-AD51-1F77-110BDA473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3976" y="4775698"/>
              <a:ext cx="914400" cy="914400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598064-B414-98C3-D955-285041EC3819}"/>
                </a:ext>
              </a:extLst>
            </p:cNvPr>
            <p:cNvSpPr txBox="1"/>
            <p:nvPr/>
          </p:nvSpPr>
          <p:spPr>
            <a:xfrm>
              <a:off x="6711707" y="5824868"/>
              <a:ext cx="1265957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楽曲データを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データフレーム化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F9A6CFF-BBBA-E767-619A-F392F97E4A9C}"/>
              </a:ext>
            </a:extLst>
          </p:cNvPr>
          <p:cNvGrpSpPr/>
          <p:nvPr/>
        </p:nvGrpSpPr>
        <p:grpSpPr>
          <a:xfrm>
            <a:off x="6106438" y="4619657"/>
            <a:ext cx="1260000" cy="1573722"/>
            <a:chOff x="7702629" y="4824736"/>
            <a:chExt cx="1260000" cy="1573722"/>
          </a:xfrm>
        </p:grpSpPr>
        <p:pic>
          <p:nvPicPr>
            <p:cNvPr id="38" name="グラフィックス 37" descr="インターネット 単色塗りつぶし">
              <a:extLst>
                <a:ext uri="{FF2B5EF4-FFF2-40B4-BE49-F238E27FC236}">
                  <a16:creationId xmlns:a16="http://schemas.microsoft.com/office/drawing/2014/main" id="{B37DAE28-0240-E0F1-EAC0-9FD05BAF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5429" y="4824736"/>
              <a:ext cx="914400" cy="914400"/>
            </a:xfrm>
            <a:prstGeom prst="rect">
              <a:avLst/>
            </a:prstGeom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343F639-0DFE-B919-D305-7B2C249756EA}"/>
                </a:ext>
              </a:extLst>
            </p:cNvPr>
            <p:cNvGrpSpPr/>
            <p:nvPr/>
          </p:nvGrpSpPr>
          <p:grpSpPr>
            <a:xfrm>
              <a:off x="7702629" y="5665174"/>
              <a:ext cx="1260000" cy="492704"/>
              <a:chOff x="8164252" y="1832672"/>
              <a:chExt cx="1080000" cy="492704"/>
            </a:xfrm>
          </p:grpSpPr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60AEF20-1A1B-7DEA-B0D5-B5E82C068853}"/>
                  </a:ext>
                </a:extLst>
              </p:cNvPr>
              <p:cNvSpPr txBox="1"/>
              <p:nvPr/>
            </p:nvSpPr>
            <p:spPr>
              <a:xfrm>
                <a:off x="8164252" y="2079155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○○</a:t>
                </a: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.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4588FA0-776C-1449-4661-6DCA7EF74809}"/>
                  </a:ext>
                </a:extLst>
              </p:cNvPr>
              <p:cNvSpPr txBox="1"/>
              <p:nvPr/>
            </p:nvSpPr>
            <p:spPr>
              <a:xfrm>
                <a:off x="8164252" y="1832672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03AE7E1F-045F-08AA-BE01-00C75543C434}"/>
                </a:ext>
              </a:extLst>
            </p:cNvPr>
            <p:cNvSpPr txBox="1"/>
            <p:nvPr/>
          </p:nvSpPr>
          <p:spPr>
            <a:xfrm>
              <a:off x="7702629" y="6152237"/>
              <a:ext cx="1260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楽曲掲載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711F7FD-2821-487D-363D-0B60ECB2EF39}"/>
              </a:ext>
            </a:extLst>
          </p:cNvPr>
          <p:cNvGrpSpPr/>
          <p:nvPr/>
        </p:nvGrpSpPr>
        <p:grpSpPr>
          <a:xfrm>
            <a:off x="8499049" y="4084230"/>
            <a:ext cx="938967" cy="1140846"/>
            <a:chOff x="10749683" y="1892935"/>
            <a:chExt cx="938967" cy="1140846"/>
          </a:xfrm>
        </p:grpSpPr>
        <p:pic>
          <p:nvPicPr>
            <p:cNvPr id="50" name="グラフィックス 49" descr="歯車 1 つ 単色塗りつぶし">
              <a:extLst>
                <a:ext uri="{FF2B5EF4-FFF2-40B4-BE49-F238E27FC236}">
                  <a16:creationId xmlns:a16="http://schemas.microsoft.com/office/drawing/2014/main" id="{315B193E-B8AB-CAC1-AC5E-B8A66CCC3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74250" y="1892935"/>
              <a:ext cx="914400" cy="914400"/>
            </a:xfrm>
            <a:prstGeom prst="rect">
              <a:avLst/>
            </a:prstGeom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A1E755D-8A5E-9CB0-B88E-0E32C0069905}"/>
                </a:ext>
              </a:extLst>
            </p:cNvPr>
            <p:cNvSpPr txBox="1"/>
            <p:nvPr/>
          </p:nvSpPr>
          <p:spPr>
            <a:xfrm>
              <a:off x="10749683" y="2787560"/>
              <a:ext cx="9099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楽曲再生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4D005AC-219D-7134-3BBD-5F47A4E31CD1}"/>
              </a:ext>
            </a:extLst>
          </p:cNvPr>
          <p:cNvCxnSpPr>
            <a:cxnSpLocks/>
          </p:cNvCxnSpPr>
          <p:nvPr/>
        </p:nvCxnSpPr>
        <p:spPr>
          <a:xfrm flipV="1">
            <a:off x="9355679" y="4807207"/>
            <a:ext cx="1051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グラフィックス 57" descr="テーブル 単色塗りつぶし">
            <a:extLst>
              <a:ext uri="{FF2B5EF4-FFF2-40B4-BE49-F238E27FC236}">
                <a16:creationId xmlns:a16="http://schemas.microsoft.com/office/drawing/2014/main" id="{C7B696E8-2F8B-9B90-2645-7EBB9E547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7540" y="4050688"/>
            <a:ext cx="895287" cy="914400"/>
          </a:xfrm>
          <a:prstGeom prst="rect">
            <a:avLst/>
          </a:prstGeom>
        </p:spPr>
      </p:pic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C9E367B-32E3-5217-CFA7-440244F663CD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1668758" y="6033981"/>
            <a:ext cx="1424300" cy="264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73F4667-B75A-2942-9E67-D05C33E3C85F}"/>
              </a:ext>
            </a:extLst>
          </p:cNvPr>
          <p:cNvCxnSpPr>
            <a:cxnSpLocks/>
          </p:cNvCxnSpPr>
          <p:nvPr/>
        </p:nvCxnSpPr>
        <p:spPr>
          <a:xfrm flipH="1">
            <a:off x="4333989" y="3837784"/>
            <a:ext cx="1772449" cy="4569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E64CC8B-C36C-A023-52C7-0245A162BEAA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4951256" y="4733710"/>
            <a:ext cx="1155182" cy="84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FE4D240-78A1-BA92-D075-4C95F437A371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 flipV="1">
            <a:off x="7366438" y="4666819"/>
            <a:ext cx="871709" cy="91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9DB96F1C-8193-1893-5D00-0A991AEB2779}"/>
              </a:ext>
            </a:extLst>
          </p:cNvPr>
          <p:cNvSpPr txBox="1"/>
          <p:nvPr/>
        </p:nvSpPr>
        <p:spPr>
          <a:xfrm>
            <a:off x="10445177" y="5083152"/>
            <a:ext cx="11549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再生履歴蓄積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B1B9D4F-3C3E-9D29-FF58-D5B273297953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kumimoji="1" lang="ja-JP" altLang="en-US" sz="2400" dirty="0"/>
              <a:t>アプリ起動時、</a:t>
            </a:r>
            <a:r>
              <a:rPr lang="ja-JP" altLang="en-US" sz="2400" dirty="0"/>
              <a:t>音楽再生時</a:t>
            </a:r>
            <a:r>
              <a:rPr lang="en-US" altLang="ja-JP" sz="2400" dirty="0"/>
              <a:t>(main.py=</a:t>
            </a:r>
            <a:r>
              <a:rPr lang="ja-JP" altLang="en-US" sz="2400" dirty="0"/>
              <a:t>メイン処理</a:t>
            </a:r>
            <a:r>
              <a:rPr lang="en-US" altLang="ja-JP" sz="2400" dirty="0"/>
              <a:t>_github.py)</a:t>
            </a:r>
            <a:endParaRPr lang="ja-JP" altLang="en-US" sz="24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772DE74-240D-4963-A3D2-75DC4BF67DEA}"/>
              </a:ext>
            </a:extLst>
          </p:cNvPr>
          <p:cNvCxnSpPr>
            <a:cxnSpLocks/>
          </p:cNvCxnSpPr>
          <p:nvPr/>
        </p:nvCxnSpPr>
        <p:spPr>
          <a:xfrm flipH="1" flipV="1">
            <a:off x="7388826" y="3789665"/>
            <a:ext cx="3042611" cy="5983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1CFEAB9-C01A-F3CD-D60D-538FD72C294B}"/>
              </a:ext>
            </a:extLst>
          </p:cNvPr>
          <p:cNvSpPr txBox="1"/>
          <p:nvPr/>
        </p:nvSpPr>
        <p:spPr>
          <a:xfrm>
            <a:off x="8332017" y="3653475"/>
            <a:ext cx="9933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履歴保存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8967854-7E69-6BA6-8314-BAFD10831C35}"/>
              </a:ext>
            </a:extLst>
          </p:cNvPr>
          <p:cNvSpPr txBox="1"/>
          <p:nvPr/>
        </p:nvSpPr>
        <p:spPr>
          <a:xfrm>
            <a:off x="3089049" y="5598274"/>
            <a:ext cx="12472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f.music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A13E98F-797E-760C-FF83-16D6A386CFCA}"/>
              </a:ext>
            </a:extLst>
          </p:cNvPr>
          <p:cNvSpPr txBox="1"/>
          <p:nvPr/>
        </p:nvSpPr>
        <p:spPr>
          <a:xfrm>
            <a:off x="3068930" y="4222700"/>
            <a:ext cx="1278206" cy="247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df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.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history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D3421C-823A-6898-8A3E-A32A97E452E6}"/>
              </a:ext>
            </a:extLst>
          </p:cNvPr>
          <p:cNvSpPr txBox="1"/>
          <p:nvPr/>
        </p:nvSpPr>
        <p:spPr>
          <a:xfrm>
            <a:off x="10453465" y="4836553"/>
            <a:ext cx="11466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df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.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history+1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2" name="グラフィックス 1" descr="ドキュメント 単色塗りつぶし">
            <a:extLst>
              <a:ext uri="{FF2B5EF4-FFF2-40B4-BE49-F238E27FC236}">
                <a16:creationId xmlns:a16="http://schemas.microsoft.com/office/drawing/2014/main" id="{5D8BA693-71E1-52E3-EDBE-ED8C13350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6438" y="2476309"/>
            <a:ext cx="1219140" cy="1219140"/>
          </a:xfrm>
          <a:prstGeom prst="rect">
            <a:avLst/>
          </a:prstGeom>
        </p:spPr>
      </p:pic>
      <p:pic>
        <p:nvPicPr>
          <p:cNvPr id="3" name="グラフィックス 2" descr="ドキュメント 単色塗りつぶし">
            <a:extLst>
              <a:ext uri="{FF2B5EF4-FFF2-40B4-BE49-F238E27FC236}">
                <a16:creationId xmlns:a16="http://schemas.microsoft.com/office/drawing/2014/main" id="{409284D0-A9E5-D39B-F02D-387B5EA58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717" y="4774275"/>
            <a:ext cx="1219140" cy="12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9A42BDB-A26B-3F26-ED65-9E923DCEE536}"/>
              </a:ext>
            </a:extLst>
          </p:cNvPr>
          <p:cNvSpPr/>
          <p:nvPr/>
        </p:nvSpPr>
        <p:spPr>
          <a:xfrm>
            <a:off x="3879695" y="1449319"/>
            <a:ext cx="5654165" cy="5023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428521-2071-7EE3-88D8-374557790E25}"/>
              </a:ext>
            </a:extLst>
          </p:cNvPr>
          <p:cNvSpPr/>
          <p:nvPr/>
        </p:nvSpPr>
        <p:spPr>
          <a:xfrm>
            <a:off x="9884724" y="1217460"/>
            <a:ext cx="2004724" cy="25785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ファイル構成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B47A30DA-09AF-9F76-CFF4-345A46ABEC4B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TFIDF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楽曲</a:t>
            </a:r>
            <a:r>
              <a:rPr lang="ja-JP" altLang="en-US" sz="2400" dirty="0"/>
              <a:t>検索システム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D61CD8B-54D4-8149-ECB9-7442A24D183D}"/>
              </a:ext>
            </a:extLst>
          </p:cNvPr>
          <p:cNvGrpSpPr/>
          <p:nvPr/>
        </p:nvGrpSpPr>
        <p:grpSpPr>
          <a:xfrm>
            <a:off x="1961881" y="4781002"/>
            <a:ext cx="1116000" cy="1567885"/>
            <a:chOff x="910250" y="3938847"/>
            <a:chExt cx="1116000" cy="1567885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29CC4B4-4791-201F-E80E-FDB842814A56}"/>
                </a:ext>
              </a:extLst>
            </p:cNvPr>
            <p:cNvGrpSpPr/>
            <p:nvPr/>
          </p:nvGrpSpPr>
          <p:grpSpPr>
            <a:xfrm>
              <a:off x="910250" y="4768069"/>
              <a:ext cx="1116000" cy="738663"/>
              <a:chOff x="695496" y="3918033"/>
              <a:chExt cx="1116000" cy="738663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8B156DB-2347-1AEC-6D2F-0DD8AE7CB5C5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53B0F15-6AE0-37B7-D2C5-65B0CF348B98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9308E0A-7714-B1D6-1ED8-8623CDD37D34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</a:t>
                </a: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ボタン</a:t>
                </a:r>
              </a:p>
            </p:txBody>
          </p:sp>
        </p:grp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29B265C8-0182-279D-AC5B-FFBBAAEE5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129" y="3938847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45A3737-C553-864A-9877-087F7B814D6D}"/>
              </a:ext>
            </a:extLst>
          </p:cNvPr>
          <p:cNvGrpSpPr/>
          <p:nvPr/>
        </p:nvGrpSpPr>
        <p:grpSpPr>
          <a:xfrm>
            <a:off x="636628" y="3423126"/>
            <a:ext cx="1224000" cy="1850049"/>
            <a:chOff x="914586" y="2211278"/>
            <a:chExt cx="1224000" cy="1850049"/>
          </a:xfrm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8D777D8A-E439-5486-831E-88CF22DB995B}"/>
                </a:ext>
              </a:extLst>
            </p:cNvPr>
            <p:cNvGrpSpPr/>
            <p:nvPr/>
          </p:nvGrpSpPr>
          <p:grpSpPr>
            <a:xfrm>
              <a:off x="914586" y="3410260"/>
              <a:ext cx="1224000" cy="651067"/>
              <a:chOff x="1056404" y="1420845"/>
              <a:chExt cx="1224000" cy="651067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F2E7431-1C40-CF9C-AB50-7E4A1AA67382}"/>
                  </a:ext>
                </a:extLst>
              </p:cNvPr>
              <p:cNvSpPr txBox="1"/>
              <p:nvPr/>
            </p:nvSpPr>
            <p:spPr>
              <a:xfrm>
                <a:off x="1056404" y="1420845"/>
                <a:ext cx="12240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o_occurrence_matrix_lyrics.csv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63C3B1B-E271-DDB3-60B2-85B4DAE050A7}"/>
                  </a:ext>
                </a:extLst>
              </p:cNvPr>
              <p:cNvSpPr txBox="1"/>
              <p:nvPr/>
            </p:nvSpPr>
            <p:spPr>
              <a:xfrm>
                <a:off x="1056404" y="1825691"/>
                <a:ext cx="1224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共起行列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pic>
          <p:nvPicPr>
            <p:cNvPr id="80" name="グラフィックス 79" descr="ドキュメント 単色塗りつぶし">
              <a:extLst>
                <a:ext uri="{FF2B5EF4-FFF2-40B4-BE49-F238E27FC236}">
                  <a16:creationId xmlns:a16="http://schemas.microsoft.com/office/drawing/2014/main" id="{AB40E885-AB47-3B8A-C3DE-534C8B6A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8283" y="2211278"/>
              <a:ext cx="1219140" cy="1219140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50261B0-5BF7-432D-2C5C-5C763A28587B}"/>
              </a:ext>
            </a:extLst>
          </p:cNvPr>
          <p:cNvGrpSpPr/>
          <p:nvPr/>
        </p:nvGrpSpPr>
        <p:grpSpPr>
          <a:xfrm>
            <a:off x="10028201" y="4818175"/>
            <a:ext cx="1260000" cy="1553575"/>
            <a:chOff x="10322023" y="3472935"/>
            <a:chExt cx="1260000" cy="1553575"/>
          </a:xfrm>
        </p:grpSpPr>
        <p:pic>
          <p:nvPicPr>
            <p:cNvPr id="71" name="グラフィックス 70" descr="インターネット 単色塗りつぶし">
              <a:extLst>
                <a:ext uri="{FF2B5EF4-FFF2-40B4-BE49-F238E27FC236}">
                  <a16:creationId xmlns:a16="http://schemas.microsoft.com/office/drawing/2014/main" id="{D15CBCCB-F18E-7D18-677B-AEA2660F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4823" y="3472935"/>
              <a:ext cx="914400" cy="914400"/>
            </a:xfrm>
            <a:prstGeom prst="rect">
              <a:avLst/>
            </a:prstGeom>
          </p:spPr>
        </p:pic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6470D8B-C7CA-5987-6F89-EEACFD70182D}"/>
                </a:ext>
              </a:extLst>
            </p:cNvPr>
            <p:cNvGrpSpPr/>
            <p:nvPr/>
          </p:nvGrpSpPr>
          <p:grpSpPr>
            <a:xfrm>
              <a:off x="10322023" y="4287847"/>
              <a:ext cx="1260000" cy="738663"/>
              <a:chOff x="8469067" y="4100138"/>
              <a:chExt cx="1260000" cy="738663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7BB3698-F1F3-0280-A1A7-9FADC47FDEB2}"/>
                  </a:ext>
                </a:extLst>
              </p:cNvPr>
              <p:cNvSpPr txBox="1"/>
              <p:nvPr/>
            </p:nvSpPr>
            <p:spPr>
              <a:xfrm>
                <a:off x="8469684" y="4346359"/>
                <a:ext cx="1259383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resultaudio.html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AC03079-536D-7419-59D9-8F2488E80E7B}"/>
                  </a:ext>
                </a:extLst>
              </p:cNvPr>
              <p:cNvSpPr txBox="1"/>
              <p:nvPr/>
            </p:nvSpPr>
            <p:spPr>
              <a:xfrm>
                <a:off x="8469067" y="4100138"/>
                <a:ext cx="126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FF78FF-7B46-628F-DF43-CA992AB04A33}"/>
                  </a:ext>
                </a:extLst>
              </p:cNvPr>
              <p:cNvSpPr txBox="1"/>
              <p:nvPr/>
            </p:nvSpPr>
            <p:spPr>
              <a:xfrm>
                <a:off x="8469067" y="4592580"/>
                <a:ext cx="126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楽曲掲載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D081617-3BB1-FE93-BCBE-0F219509E4DC}"/>
              </a:ext>
            </a:extLst>
          </p:cNvPr>
          <p:cNvCxnSpPr>
            <a:cxnSpLocks/>
          </p:cNvCxnSpPr>
          <p:nvPr/>
        </p:nvCxnSpPr>
        <p:spPr>
          <a:xfrm flipV="1">
            <a:off x="3077264" y="4642266"/>
            <a:ext cx="1701693" cy="1291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2D4701-22F5-CB0C-81D0-6B531A407F4B}"/>
              </a:ext>
            </a:extLst>
          </p:cNvPr>
          <p:cNvSpPr txBox="1"/>
          <p:nvPr/>
        </p:nvSpPr>
        <p:spPr>
          <a:xfrm>
            <a:off x="5867009" y="4274983"/>
            <a:ext cx="15563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検索語の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TFIDF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値の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合計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単語数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の大きい順に配列から楽曲選択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103" name="グラフィックス 102" descr="歯車 1 つ 単色塗りつぶし">
            <a:extLst>
              <a:ext uri="{FF2B5EF4-FFF2-40B4-BE49-F238E27FC236}">
                <a16:creationId xmlns:a16="http://schemas.microsoft.com/office/drawing/2014/main" id="{27808CB4-85A8-04EF-C091-6AF1E7D78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3662" y="3432131"/>
            <a:ext cx="914400" cy="914400"/>
          </a:xfrm>
          <a:prstGeom prst="rect">
            <a:avLst/>
          </a:prstGeom>
        </p:spPr>
      </p:pic>
      <p:pic>
        <p:nvPicPr>
          <p:cNvPr id="92" name="グラフィックス 91" descr="テーブル 単色塗りつぶし">
            <a:extLst>
              <a:ext uri="{FF2B5EF4-FFF2-40B4-BE49-F238E27FC236}">
                <a16:creationId xmlns:a16="http://schemas.microsoft.com/office/drawing/2014/main" id="{33A35B23-309C-F46E-6909-16A305B03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1757" y="3216015"/>
            <a:ext cx="914400" cy="914400"/>
          </a:xfrm>
          <a:prstGeom prst="rect">
            <a:avLst/>
          </a:prstGeom>
        </p:spPr>
      </p:pic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D664446-4D09-C1B4-F707-8824717487A5}"/>
              </a:ext>
            </a:extLst>
          </p:cNvPr>
          <p:cNvCxnSpPr>
            <a:cxnSpLocks/>
          </p:cNvCxnSpPr>
          <p:nvPr/>
        </p:nvCxnSpPr>
        <p:spPr>
          <a:xfrm>
            <a:off x="3071614" y="5908499"/>
            <a:ext cx="4235674" cy="18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668E786-2E50-B1CF-789F-31D7B386ACE5}"/>
              </a:ext>
            </a:extLst>
          </p:cNvPr>
          <p:cNvSpPr txBox="1"/>
          <p:nvPr/>
        </p:nvSpPr>
        <p:spPr>
          <a:xfrm>
            <a:off x="4134113" y="4010828"/>
            <a:ext cx="126659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データフレームと検索ワードを照合、検索語追加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E46B7FF-D3BE-7CCF-AE00-E12C2FB36A27}"/>
              </a:ext>
            </a:extLst>
          </p:cNvPr>
          <p:cNvSpPr txBox="1"/>
          <p:nvPr/>
        </p:nvSpPr>
        <p:spPr>
          <a:xfrm>
            <a:off x="6057621" y="5727284"/>
            <a:ext cx="1008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楽曲選択</a:t>
            </a: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69BD488-A235-4A7E-94FD-A6351C4D5F52}"/>
              </a:ext>
            </a:extLst>
          </p:cNvPr>
          <p:cNvCxnSpPr>
            <a:cxnSpLocks/>
          </p:cNvCxnSpPr>
          <p:nvPr/>
        </p:nvCxnSpPr>
        <p:spPr>
          <a:xfrm>
            <a:off x="6638322" y="5003975"/>
            <a:ext cx="794413" cy="852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グラフィックス 120" descr="テーブル 単色塗りつぶし">
            <a:extLst>
              <a:ext uri="{FF2B5EF4-FFF2-40B4-BE49-F238E27FC236}">
                <a16:creationId xmlns:a16="http://schemas.microsoft.com/office/drawing/2014/main" id="{2DE71D66-A7B8-1279-074D-0AF3EEE58F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5224" y="1831712"/>
            <a:ext cx="914400" cy="91440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A8057B2-B7BE-0C8B-BF2F-628415AAFA2E}"/>
              </a:ext>
            </a:extLst>
          </p:cNvPr>
          <p:cNvSpPr txBox="1"/>
          <p:nvPr/>
        </p:nvSpPr>
        <p:spPr>
          <a:xfrm>
            <a:off x="4943944" y="2602027"/>
            <a:ext cx="113696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楽曲の歌詞ごとに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TFIDF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行列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を作成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7C09040-0696-0034-9945-685A2D33DC7D}"/>
              </a:ext>
            </a:extLst>
          </p:cNvPr>
          <p:cNvSpPr txBox="1"/>
          <p:nvPr/>
        </p:nvSpPr>
        <p:spPr>
          <a:xfrm>
            <a:off x="7788322" y="3497257"/>
            <a:ext cx="1008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歌詞列選択</a:t>
            </a: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54A67BCA-3314-E0CF-822D-A9FFD0A36D7B}"/>
              </a:ext>
            </a:extLst>
          </p:cNvPr>
          <p:cNvCxnSpPr>
            <a:cxnSpLocks/>
          </p:cNvCxnSpPr>
          <p:nvPr/>
        </p:nvCxnSpPr>
        <p:spPr>
          <a:xfrm>
            <a:off x="5586808" y="3209712"/>
            <a:ext cx="753821" cy="67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67BCC2E0-D8EC-F1E4-FF14-87F7731B11D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419681" y="4293075"/>
            <a:ext cx="447328" cy="33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86100810-2C7A-97EA-0439-F3D15E3D8F36}"/>
              </a:ext>
            </a:extLst>
          </p:cNvPr>
          <p:cNvCxnSpPr>
            <a:cxnSpLocks/>
          </p:cNvCxnSpPr>
          <p:nvPr/>
        </p:nvCxnSpPr>
        <p:spPr>
          <a:xfrm flipV="1">
            <a:off x="1871584" y="4622108"/>
            <a:ext cx="2671067" cy="332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8B8186EB-F782-301D-9F10-DC603A594BE9}"/>
              </a:ext>
            </a:extLst>
          </p:cNvPr>
          <p:cNvCxnSpPr>
            <a:cxnSpLocks/>
            <a:stCxn id="128" idx="3"/>
            <a:endCxn id="3" idx="1"/>
          </p:cNvCxnSpPr>
          <p:nvPr/>
        </p:nvCxnSpPr>
        <p:spPr>
          <a:xfrm flipV="1">
            <a:off x="8393935" y="6002419"/>
            <a:ext cx="1634883" cy="404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B78F1F9-4F6A-C467-FA5B-67C5B3B42E67}"/>
              </a:ext>
            </a:extLst>
          </p:cNvPr>
          <p:cNvGrpSpPr/>
          <p:nvPr/>
        </p:nvGrpSpPr>
        <p:grpSpPr>
          <a:xfrm>
            <a:off x="10100987" y="1770852"/>
            <a:ext cx="1572197" cy="1774586"/>
            <a:chOff x="10273917" y="475573"/>
            <a:chExt cx="1572197" cy="1774586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3099676-5F41-EE12-0FEF-6B9D8996F1EC}"/>
                </a:ext>
              </a:extLst>
            </p:cNvPr>
            <p:cNvSpPr txBox="1"/>
            <p:nvPr/>
          </p:nvSpPr>
          <p:spPr>
            <a:xfrm>
              <a:off x="10273917" y="1388385"/>
              <a:ext cx="157219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A-/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ain.py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-/c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o_occurrence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     _matrix_lyrics.csv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-/music.csv</a:t>
              </a:r>
            </a:p>
          </p:txBody>
        </p:sp>
        <p:pic>
          <p:nvPicPr>
            <p:cNvPr id="5" name="グラフィックス 4" descr="開いたフォルダー 単色塗りつぶし">
              <a:extLst>
                <a:ext uri="{FF2B5EF4-FFF2-40B4-BE49-F238E27FC236}">
                  <a16:creationId xmlns:a16="http://schemas.microsoft.com/office/drawing/2014/main" id="{9A02759E-6641-5DC2-63ED-8A1500959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1552" y="475573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3D3D74E-1FF8-4F4E-E714-54E3B271E0C3}"/>
              </a:ext>
            </a:extLst>
          </p:cNvPr>
          <p:cNvGrpSpPr/>
          <p:nvPr/>
        </p:nvGrpSpPr>
        <p:grpSpPr>
          <a:xfrm>
            <a:off x="7385935" y="5100217"/>
            <a:ext cx="1008000" cy="1065740"/>
            <a:chOff x="7831961" y="3078171"/>
            <a:chExt cx="1008000" cy="1065740"/>
          </a:xfrm>
        </p:grpSpPr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68693BA-1E7C-4853-83B2-89063C0BB119}"/>
                </a:ext>
              </a:extLst>
            </p:cNvPr>
            <p:cNvSpPr txBox="1"/>
            <p:nvPr/>
          </p:nvSpPr>
          <p:spPr>
            <a:xfrm>
              <a:off x="7831961" y="3897690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df.music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" name="グラフィックス 3" descr="テーブル 単色塗りつぶし">
              <a:extLst>
                <a:ext uri="{FF2B5EF4-FFF2-40B4-BE49-F238E27FC236}">
                  <a16:creationId xmlns:a16="http://schemas.microsoft.com/office/drawing/2014/main" id="{E9FB0EB5-5FAB-A661-EF25-35FE4C4D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78761" y="3078171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AF6ACB8-3147-53EA-7F41-38B0D5B4574E}"/>
              </a:ext>
            </a:extLst>
          </p:cNvPr>
          <p:cNvSpPr/>
          <p:nvPr/>
        </p:nvSpPr>
        <p:spPr>
          <a:xfrm>
            <a:off x="6095100" y="2856375"/>
            <a:ext cx="2078660" cy="2316536"/>
          </a:xfrm>
          <a:custGeom>
            <a:avLst/>
            <a:gdLst>
              <a:gd name="connsiteX0" fmla="*/ 0 w 1880171"/>
              <a:gd name="connsiteY0" fmla="*/ 45947 h 1278846"/>
              <a:gd name="connsiteX1" fmla="*/ 1068512 w 1880171"/>
              <a:gd name="connsiteY1" fmla="*/ 148689 h 1278846"/>
              <a:gd name="connsiteX2" fmla="*/ 1880171 w 1880171"/>
              <a:gd name="connsiteY2" fmla="*/ 1278846 h 127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0171" h="1278846">
                <a:moveTo>
                  <a:pt x="0" y="45947"/>
                </a:moveTo>
                <a:cubicBezTo>
                  <a:pt x="377575" y="-5424"/>
                  <a:pt x="755150" y="-56794"/>
                  <a:pt x="1068512" y="148689"/>
                </a:cubicBezTo>
                <a:cubicBezTo>
                  <a:pt x="1381874" y="354172"/>
                  <a:pt x="1631022" y="816509"/>
                  <a:pt x="1880171" y="1278846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6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D7F1-F703-DC72-BD68-B4B5F8285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5561983-4178-204F-8D7C-7C8569E7FFE1}"/>
              </a:ext>
            </a:extLst>
          </p:cNvPr>
          <p:cNvSpPr/>
          <p:nvPr/>
        </p:nvSpPr>
        <p:spPr>
          <a:xfrm>
            <a:off x="887405" y="2906525"/>
            <a:ext cx="3879789" cy="36554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11CB7D4-6704-A95B-4C85-29F1CE5A8A78}"/>
              </a:ext>
            </a:extLst>
          </p:cNvPr>
          <p:cNvSpPr/>
          <p:nvPr/>
        </p:nvSpPr>
        <p:spPr>
          <a:xfrm>
            <a:off x="6542147" y="2654605"/>
            <a:ext cx="5584714" cy="3909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BFB179-D327-43AB-A77F-B397D9C0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99" y="385556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楽曲分類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のシステム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567A919-3F3B-2FCB-7EE5-358FBC546386}"/>
              </a:ext>
            </a:extLst>
          </p:cNvPr>
          <p:cNvCxnSpPr>
            <a:cxnSpLocks/>
          </p:cNvCxnSpPr>
          <p:nvPr/>
        </p:nvCxnSpPr>
        <p:spPr>
          <a:xfrm>
            <a:off x="8330618" y="5087222"/>
            <a:ext cx="656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F350809-D2CE-1E4C-F543-72BB868F8EEE}"/>
              </a:ext>
            </a:extLst>
          </p:cNvPr>
          <p:cNvCxnSpPr>
            <a:cxnSpLocks/>
          </p:cNvCxnSpPr>
          <p:nvPr/>
        </p:nvCxnSpPr>
        <p:spPr>
          <a:xfrm flipV="1">
            <a:off x="4844307" y="5087421"/>
            <a:ext cx="1633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CCDF0B5-3E61-2344-A626-7097397B4FB2}"/>
              </a:ext>
            </a:extLst>
          </p:cNvPr>
          <p:cNvGrpSpPr/>
          <p:nvPr/>
        </p:nvGrpSpPr>
        <p:grpSpPr>
          <a:xfrm>
            <a:off x="5033230" y="1114962"/>
            <a:ext cx="1116000" cy="1837730"/>
            <a:chOff x="138424" y="3902682"/>
            <a:chExt cx="1116000" cy="1837730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0323F714-5559-399F-9FF1-095B1B27454A}"/>
                </a:ext>
              </a:extLst>
            </p:cNvPr>
            <p:cNvGrpSpPr/>
            <p:nvPr/>
          </p:nvGrpSpPr>
          <p:grpSpPr>
            <a:xfrm>
              <a:off x="138424" y="4693972"/>
              <a:ext cx="1116000" cy="1046440"/>
              <a:chOff x="695496" y="3918033"/>
              <a:chExt cx="1116000" cy="1046440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D543AA-77A6-D262-C2E4-25B51BFE02C3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F22B9E-EA11-F9F6-BFA3-FF428A969AF7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03C2F1-C6EA-B183-8EFF-4F0C51864F39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116000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あなたの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再生傾向分析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ボタン</a:t>
                </a:r>
              </a:p>
            </p:txBody>
          </p:sp>
        </p:grp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934BF5C9-894C-43F8-643E-5D19BAE97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224" y="3902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ED2E458-A0CA-29F7-687E-B0BEF92D8E81}"/>
              </a:ext>
            </a:extLst>
          </p:cNvPr>
          <p:cNvGrpSpPr/>
          <p:nvPr/>
        </p:nvGrpSpPr>
        <p:grpSpPr>
          <a:xfrm>
            <a:off x="5020612" y="3802985"/>
            <a:ext cx="1224000" cy="1036786"/>
            <a:chOff x="8904370" y="2422094"/>
            <a:chExt cx="1224000" cy="1036786"/>
          </a:xfrm>
        </p:grpSpPr>
        <p:pic>
          <p:nvPicPr>
            <p:cNvPr id="71" name="グラフィックス 70" descr="インターネット 単色塗りつぶし">
              <a:extLst>
                <a:ext uri="{FF2B5EF4-FFF2-40B4-BE49-F238E27FC236}">
                  <a16:creationId xmlns:a16="http://schemas.microsoft.com/office/drawing/2014/main" id="{6CC46232-D753-60A1-0B4C-933C6A541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59170" y="2422094"/>
              <a:ext cx="914400" cy="914400"/>
            </a:xfrm>
            <a:prstGeom prst="rect">
              <a:avLst/>
            </a:prstGeom>
          </p:spPr>
        </p:pic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1DDB136-F836-0021-D235-A19815CEAFDF}"/>
                </a:ext>
              </a:extLst>
            </p:cNvPr>
            <p:cNvSpPr txBox="1"/>
            <p:nvPr/>
          </p:nvSpPr>
          <p:spPr>
            <a:xfrm>
              <a:off x="8904370" y="3214108"/>
              <a:ext cx="1224000" cy="244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フロントエンド</a:t>
              </a:r>
            </a:p>
          </p:txBody>
        </p:sp>
      </p:grp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2D4502F-48B2-8556-900D-7982A7F37DE8}"/>
              </a:ext>
            </a:extLst>
          </p:cNvPr>
          <p:cNvSpPr/>
          <p:nvPr/>
        </p:nvSpPr>
        <p:spPr>
          <a:xfrm>
            <a:off x="6804585" y="3480217"/>
            <a:ext cx="5248991" cy="246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1570592-6DBA-FBA3-A13D-1916C26C7D8F}"/>
              </a:ext>
            </a:extLst>
          </p:cNvPr>
          <p:cNvGrpSpPr/>
          <p:nvPr/>
        </p:nvGrpSpPr>
        <p:grpSpPr>
          <a:xfrm>
            <a:off x="6908649" y="4208010"/>
            <a:ext cx="1301701" cy="1263522"/>
            <a:chOff x="6936114" y="3988605"/>
            <a:chExt cx="1301701" cy="126352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40F636D-1476-ED3B-4A33-B55BDD339B11}"/>
                </a:ext>
              </a:extLst>
            </p:cNvPr>
            <p:cNvSpPr txBox="1"/>
            <p:nvPr/>
          </p:nvSpPr>
          <p:spPr>
            <a:xfrm>
              <a:off x="7073418" y="3988605"/>
              <a:ext cx="102709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clusters.html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4728C6D-9FC4-1866-31F7-2E190851C6A7}"/>
                </a:ext>
              </a:extLst>
            </p:cNvPr>
            <p:cNvSpPr txBox="1"/>
            <p:nvPr/>
          </p:nvSpPr>
          <p:spPr>
            <a:xfrm>
              <a:off x="6936114" y="4236464"/>
              <a:ext cx="130170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旋律の環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1,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2,3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（兼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Cluster_n.html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へのリンク）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各特徴量ごとの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平均値を掲載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866548C-AEEB-94AD-8853-41DA0E3CDE40}"/>
              </a:ext>
            </a:extLst>
          </p:cNvPr>
          <p:cNvGrpSpPr/>
          <p:nvPr/>
        </p:nvGrpSpPr>
        <p:grpSpPr>
          <a:xfrm>
            <a:off x="10858837" y="4429936"/>
            <a:ext cx="1164607" cy="954107"/>
            <a:chOff x="10479626" y="4134324"/>
            <a:chExt cx="1164607" cy="95410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5C825A8-9D85-D3F0-CAD1-95C10ACE0944}"/>
                </a:ext>
              </a:extLst>
            </p:cNvPr>
            <p:cNvSpPr txBox="1"/>
            <p:nvPr/>
          </p:nvSpPr>
          <p:spPr>
            <a:xfrm>
              <a:off x="10479626" y="4134324"/>
              <a:ext cx="1164607" cy="246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Cluster_n.html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78C447F-7FB0-D659-B2C3-B8029960C0AE}"/>
                </a:ext>
              </a:extLst>
            </p:cNvPr>
            <p:cNvSpPr txBox="1"/>
            <p:nvPr/>
          </p:nvSpPr>
          <p:spPr>
            <a:xfrm>
              <a:off x="10660980" y="4380545"/>
              <a:ext cx="80190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旋律の環１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,2,3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類似上位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10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曲掲載</a:t>
              </a:r>
            </a:p>
          </p:txBody>
        </p: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5A24BEF-5454-6C80-9E89-DC312BF4CBEB}"/>
              </a:ext>
            </a:extLst>
          </p:cNvPr>
          <p:cNvCxnSpPr>
            <a:cxnSpLocks/>
          </p:cNvCxnSpPr>
          <p:nvPr/>
        </p:nvCxnSpPr>
        <p:spPr>
          <a:xfrm>
            <a:off x="10416598" y="5087222"/>
            <a:ext cx="55120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C02F9AD-2C05-A471-88F0-ED78DB4AF372}"/>
              </a:ext>
            </a:extLst>
          </p:cNvPr>
          <p:cNvGrpSpPr/>
          <p:nvPr/>
        </p:nvGrpSpPr>
        <p:grpSpPr>
          <a:xfrm>
            <a:off x="9101464" y="4908439"/>
            <a:ext cx="1217986" cy="490993"/>
            <a:chOff x="9030934" y="4885418"/>
            <a:chExt cx="1224000" cy="490993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AB3FA6A-B88F-46B0-97CA-605C54D19ACC}"/>
                </a:ext>
              </a:extLst>
            </p:cNvPr>
            <p:cNvSpPr txBox="1"/>
            <p:nvPr/>
          </p:nvSpPr>
          <p:spPr>
            <a:xfrm>
              <a:off x="9030934" y="4885418"/>
              <a:ext cx="1224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f.music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EE405CA1-B3F7-2AEA-AC2D-783C0BA40AC8}"/>
                </a:ext>
              </a:extLst>
            </p:cNvPr>
            <p:cNvSpPr txBox="1"/>
            <p:nvPr/>
          </p:nvSpPr>
          <p:spPr>
            <a:xfrm>
              <a:off x="9030934" y="5130190"/>
              <a:ext cx="1224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類似楽曲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読み込み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04AEABF-301B-A592-6823-DAC50096B560}"/>
              </a:ext>
            </a:extLst>
          </p:cNvPr>
          <p:cNvGrpSpPr/>
          <p:nvPr/>
        </p:nvGrpSpPr>
        <p:grpSpPr>
          <a:xfrm>
            <a:off x="1174443" y="3481739"/>
            <a:ext cx="3251002" cy="2462978"/>
            <a:chOff x="2166085" y="3522637"/>
            <a:chExt cx="3251002" cy="246297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9D54854-2B50-8C6B-72B8-2BA1416ED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660" y="5128319"/>
              <a:ext cx="695403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B89E1E28-7610-6001-CC02-4684102FEA61}"/>
                </a:ext>
              </a:extLst>
            </p:cNvPr>
            <p:cNvSpPr/>
            <p:nvPr/>
          </p:nvSpPr>
          <p:spPr>
            <a:xfrm>
              <a:off x="2166085" y="3522637"/>
              <a:ext cx="3251002" cy="2462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036C138A-4EA3-A767-7FB8-DE3C05861610}"/>
                </a:ext>
              </a:extLst>
            </p:cNvPr>
            <p:cNvSpPr txBox="1"/>
            <p:nvPr/>
          </p:nvSpPr>
          <p:spPr>
            <a:xfrm>
              <a:off x="4338362" y="5014059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分類数最適化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103" name="グラフィックス 102" descr="歯車 1 つ 単色塗りつぶし">
              <a:extLst>
                <a:ext uri="{FF2B5EF4-FFF2-40B4-BE49-F238E27FC236}">
                  <a16:creationId xmlns:a16="http://schemas.microsoft.com/office/drawing/2014/main" id="{EDA427CE-3754-9921-C0E4-99442635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5162" y="4145043"/>
              <a:ext cx="914400" cy="914400"/>
            </a:xfrm>
            <a:prstGeom prst="rect">
              <a:avLst/>
            </a:prstGeom>
          </p:spPr>
        </p:pic>
        <p:pic>
          <p:nvPicPr>
            <p:cNvPr id="26" name="グラフィックス 25" descr="テーブル 単色塗りつぶし">
              <a:extLst>
                <a:ext uri="{FF2B5EF4-FFF2-40B4-BE49-F238E27FC236}">
                  <a16:creationId xmlns:a16="http://schemas.microsoft.com/office/drawing/2014/main" id="{43EC3A9B-C704-54E4-8C59-D4F51F52C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65428" y="4157762"/>
              <a:ext cx="914400" cy="914400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14A28FF-175D-A100-C8A1-E7CC0EED7661}"/>
                </a:ext>
              </a:extLst>
            </p:cNvPr>
            <p:cNvSpPr txBox="1"/>
            <p:nvPr/>
          </p:nvSpPr>
          <p:spPr>
            <a:xfrm>
              <a:off x="2189650" y="4947888"/>
              <a:ext cx="12659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履歴データ読込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20E2D31-EDF6-9F41-34D8-AC49174C7E3A}"/>
                </a:ext>
              </a:extLst>
            </p:cNvPr>
            <p:cNvSpPr txBox="1"/>
            <p:nvPr/>
          </p:nvSpPr>
          <p:spPr>
            <a:xfrm>
              <a:off x="2190415" y="5194109"/>
              <a:ext cx="12659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f.history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pic>
        <p:nvPicPr>
          <p:cNvPr id="39" name="グラフィックス 38" descr="テーブル 単色塗りつぶし">
            <a:extLst>
              <a:ext uri="{FF2B5EF4-FFF2-40B4-BE49-F238E27FC236}">
                <a16:creationId xmlns:a16="http://schemas.microsoft.com/office/drawing/2014/main" id="{6C27B770-70F6-9B45-7417-E28D59E7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3257" y="4101773"/>
            <a:ext cx="914400" cy="914400"/>
          </a:xfrm>
          <a:prstGeom prst="rect">
            <a:avLst/>
          </a:prstGeom>
        </p:spPr>
      </p:pic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FE42F91-FBA3-CB60-16FC-8FD0D88BE457}"/>
              </a:ext>
            </a:extLst>
          </p:cNvPr>
          <p:cNvSpPr/>
          <p:nvPr/>
        </p:nvSpPr>
        <p:spPr>
          <a:xfrm>
            <a:off x="205149" y="2280863"/>
            <a:ext cx="4818914" cy="2825393"/>
          </a:xfrm>
          <a:custGeom>
            <a:avLst/>
            <a:gdLst>
              <a:gd name="connsiteX0" fmla="*/ 4818914 w 4818914"/>
              <a:gd name="connsiteY0" fmla="*/ 0 h 2825393"/>
              <a:gd name="connsiteX1" fmla="*/ 174995 w 4818914"/>
              <a:gd name="connsiteY1" fmla="*/ 554804 h 2825393"/>
              <a:gd name="connsiteX2" fmla="*/ 904460 w 4818914"/>
              <a:gd name="connsiteY2" fmla="*/ 2825393 h 2825393"/>
              <a:gd name="connsiteX3" fmla="*/ 904460 w 4818914"/>
              <a:gd name="connsiteY3" fmla="*/ 2825393 h 2825393"/>
              <a:gd name="connsiteX4" fmla="*/ 904460 w 4818914"/>
              <a:gd name="connsiteY4" fmla="*/ 2825393 h 282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914" h="2825393">
                <a:moveTo>
                  <a:pt x="4818914" y="0"/>
                </a:moveTo>
                <a:cubicBezTo>
                  <a:pt x="2823159" y="41952"/>
                  <a:pt x="827404" y="83905"/>
                  <a:pt x="174995" y="554804"/>
                </a:cubicBezTo>
                <a:cubicBezTo>
                  <a:pt x="-477414" y="1025703"/>
                  <a:pt x="904460" y="2825393"/>
                  <a:pt x="904460" y="2825393"/>
                </a:cubicBezTo>
                <a:lnTo>
                  <a:pt x="904460" y="2825393"/>
                </a:lnTo>
                <a:lnTo>
                  <a:pt x="904460" y="2825393"/>
                </a:ln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93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A917-3A4D-44E6-9463-5D38E1D9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19DED0AF-2DC8-36BC-DBFE-11DEACF2758E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歌詞の類似度による楽曲掲載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lang="ja-JP" altLang="en-US" sz="2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27FFFD2-D40F-42D9-0D18-2FB213E11CF2}"/>
              </a:ext>
            </a:extLst>
          </p:cNvPr>
          <p:cNvSpPr/>
          <p:nvPr/>
        </p:nvSpPr>
        <p:spPr>
          <a:xfrm>
            <a:off x="3779743" y="2458750"/>
            <a:ext cx="5085708" cy="34242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pic>
        <p:nvPicPr>
          <p:cNvPr id="21" name="グラフィックス 20" descr="歯車 1 つ 単色塗りつぶし">
            <a:extLst>
              <a:ext uri="{FF2B5EF4-FFF2-40B4-BE49-F238E27FC236}">
                <a16:creationId xmlns:a16="http://schemas.microsoft.com/office/drawing/2014/main" id="{E046361B-9B70-42E3-18C8-0E668068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724" y="3706786"/>
            <a:ext cx="914400" cy="9144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0E2556F-B8A5-C8BB-DC61-2A8880C91410}"/>
              </a:ext>
            </a:extLst>
          </p:cNvPr>
          <p:cNvCxnSpPr>
            <a:cxnSpLocks/>
          </p:cNvCxnSpPr>
          <p:nvPr/>
        </p:nvCxnSpPr>
        <p:spPr>
          <a:xfrm>
            <a:off x="3033266" y="2960425"/>
            <a:ext cx="1089186" cy="1299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3C86C89-839E-506E-AC91-B02F6C880165}"/>
              </a:ext>
            </a:extLst>
          </p:cNvPr>
          <p:cNvCxnSpPr>
            <a:cxnSpLocks/>
          </p:cNvCxnSpPr>
          <p:nvPr/>
        </p:nvCxnSpPr>
        <p:spPr>
          <a:xfrm flipV="1">
            <a:off x="1666959" y="4498076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E74089B-E0B9-7C7E-E95D-4C95BB86469B}"/>
              </a:ext>
            </a:extLst>
          </p:cNvPr>
          <p:cNvCxnSpPr>
            <a:cxnSpLocks/>
          </p:cNvCxnSpPr>
          <p:nvPr/>
        </p:nvCxnSpPr>
        <p:spPr>
          <a:xfrm flipV="1">
            <a:off x="2975873" y="4703962"/>
            <a:ext cx="1156669" cy="1179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EF0A642-6E5D-54A6-19C2-07464E7CCF10}"/>
              </a:ext>
            </a:extLst>
          </p:cNvPr>
          <p:cNvCxnSpPr>
            <a:cxnSpLocks/>
          </p:cNvCxnSpPr>
          <p:nvPr/>
        </p:nvCxnSpPr>
        <p:spPr>
          <a:xfrm flipH="1" flipV="1">
            <a:off x="5791720" y="408886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B4462C5-CBE2-DFDE-653A-9AB1958617A2}"/>
              </a:ext>
            </a:extLst>
          </p:cNvPr>
          <p:cNvCxnSpPr>
            <a:cxnSpLocks/>
          </p:cNvCxnSpPr>
          <p:nvPr/>
        </p:nvCxnSpPr>
        <p:spPr>
          <a:xfrm>
            <a:off x="5791720" y="4384915"/>
            <a:ext cx="10800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7C5A91C-9CD1-483B-E07E-17B664B85F43}"/>
              </a:ext>
            </a:extLst>
          </p:cNvPr>
          <p:cNvGrpSpPr/>
          <p:nvPr/>
        </p:nvGrpSpPr>
        <p:grpSpPr>
          <a:xfrm>
            <a:off x="1744868" y="1711119"/>
            <a:ext cx="1262449" cy="1586460"/>
            <a:chOff x="1656850" y="1406282"/>
            <a:chExt cx="1262449" cy="1586460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43451F4E-61E4-7C20-6B22-1D452B1DE219}"/>
                </a:ext>
              </a:extLst>
            </p:cNvPr>
            <p:cNvGrpSpPr/>
            <p:nvPr/>
          </p:nvGrpSpPr>
          <p:grpSpPr>
            <a:xfrm>
              <a:off x="1656850" y="1406282"/>
              <a:ext cx="1262449" cy="1350094"/>
              <a:chOff x="2967138" y="1200585"/>
              <a:chExt cx="1262449" cy="1350094"/>
            </a:xfrm>
          </p:grpSpPr>
          <p:pic>
            <p:nvPicPr>
              <p:cNvPr id="71" name="グラフィックス 70" descr="インターネット 単色塗りつぶし">
                <a:extLst>
                  <a:ext uri="{FF2B5EF4-FFF2-40B4-BE49-F238E27FC236}">
                    <a16:creationId xmlns:a16="http://schemas.microsoft.com/office/drawing/2014/main" id="{E84DC813-A23E-2EEE-55F0-03C6136DA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41162" y="120058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8FD7B3F-808F-C838-3C43-28D2BE0CB88C}"/>
                  </a:ext>
                </a:extLst>
              </p:cNvPr>
              <p:cNvSpPr txBox="1"/>
              <p:nvPr/>
            </p:nvSpPr>
            <p:spPr>
              <a:xfrm>
                <a:off x="2967138" y="2055280"/>
                <a:ext cx="126244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657F7F-6388-A232-04A0-607D8E31FA71}"/>
                  </a:ext>
                </a:extLst>
              </p:cNvPr>
              <p:cNvSpPr txBox="1"/>
              <p:nvPr/>
            </p:nvSpPr>
            <p:spPr>
              <a:xfrm>
                <a:off x="2967138" y="2304458"/>
                <a:ext cx="126244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 err="1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resultsaudio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3ABC197-618E-013F-B153-93410CD23F33}"/>
                </a:ext>
              </a:extLst>
            </p:cNvPr>
            <p:cNvSpPr txBox="1"/>
            <p:nvPr/>
          </p:nvSpPr>
          <p:spPr>
            <a:xfrm>
              <a:off x="1656850" y="2746521"/>
              <a:ext cx="12624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曲名リンク</a:t>
              </a: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FC526AE2-ED1C-1E87-7A30-6585D573B5B3}"/>
              </a:ext>
            </a:extLst>
          </p:cNvPr>
          <p:cNvGrpSpPr/>
          <p:nvPr/>
        </p:nvGrpSpPr>
        <p:grpSpPr>
          <a:xfrm>
            <a:off x="404510" y="3305668"/>
            <a:ext cx="1264373" cy="1573486"/>
            <a:chOff x="1737548" y="3209551"/>
            <a:chExt cx="1264373" cy="1573486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4528BF-91D7-7976-BB23-87CCA4182673}"/>
                </a:ext>
              </a:extLst>
            </p:cNvPr>
            <p:cNvSpPr txBox="1"/>
            <p:nvPr/>
          </p:nvSpPr>
          <p:spPr>
            <a:xfrm>
              <a:off x="1737769" y="4290595"/>
              <a:ext cx="126415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n_clusters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.html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5AAEA3C-9278-F909-15BE-14EAD5D51665}"/>
                </a:ext>
              </a:extLst>
            </p:cNvPr>
            <p:cNvSpPr txBox="1"/>
            <p:nvPr/>
          </p:nvSpPr>
          <p:spPr>
            <a:xfrm>
              <a:off x="1737769" y="4044374"/>
              <a:ext cx="126415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フロントエンド</a:t>
              </a:r>
            </a:p>
          </p:txBody>
        </p: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AA5069DC-931B-7074-4412-BA2C9F4D4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9368" y="3209551"/>
              <a:ext cx="914400" cy="914400"/>
            </a:xfrm>
            <a:prstGeom prst="rect">
              <a:avLst/>
            </a:prstGeom>
          </p:spPr>
        </p:pic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8B6C4887-9F4C-2521-2CC9-448C5CFAEF5B}"/>
                </a:ext>
              </a:extLst>
            </p:cNvPr>
            <p:cNvSpPr txBox="1"/>
            <p:nvPr/>
          </p:nvSpPr>
          <p:spPr>
            <a:xfrm>
              <a:off x="1737548" y="4536816"/>
              <a:ext cx="126244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曲名リンク</a:t>
              </a: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660B661C-2518-899F-0EF0-1F8B25B4ECA6}"/>
              </a:ext>
            </a:extLst>
          </p:cNvPr>
          <p:cNvGrpSpPr/>
          <p:nvPr/>
        </p:nvGrpSpPr>
        <p:grpSpPr>
          <a:xfrm>
            <a:off x="1782707" y="4632438"/>
            <a:ext cx="1186773" cy="1573486"/>
            <a:chOff x="1694686" y="4930347"/>
            <a:chExt cx="1186773" cy="1573486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C55320F7-E39D-E4D5-2191-82FE627EE56E}"/>
                </a:ext>
              </a:extLst>
            </p:cNvPr>
            <p:cNvGrpSpPr/>
            <p:nvPr/>
          </p:nvGrpSpPr>
          <p:grpSpPr>
            <a:xfrm>
              <a:off x="1694686" y="4930347"/>
              <a:ext cx="1186773" cy="1327265"/>
              <a:chOff x="2391189" y="4395782"/>
              <a:chExt cx="1186773" cy="1327265"/>
            </a:xfrm>
          </p:grpSpPr>
          <p:pic>
            <p:nvPicPr>
              <p:cNvPr id="43" name="グラフィックス 42" descr="インターネット 単色塗りつぶし">
                <a:extLst>
                  <a:ext uri="{FF2B5EF4-FFF2-40B4-BE49-F238E27FC236}">
                    <a16:creationId xmlns:a16="http://schemas.microsoft.com/office/drawing/2014/main" id="{90CC9553-F63D-8E38-BFC3-4A5E121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30572" y="43957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E5AE5B8-3690-E78B-5A0A-89934529D997}"/>
                  </a:ext>
                </a:extLst>
              </p:cNvPr>
              <p:cNvSpPr txBox="1"/>
              <p:nvPr/>
            </p:nvSpPr>
            <p:spPr>
              <a:xfrm>
                <a:off x="2391189" y="5230606"/>
                <a:ext cx="1186773" cy="245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85033EF-9AD0-1480-EFE2-A28968EFBC6E}"/>
                  </a:ext>
                </a:extLst>
              </p:cNvPr>
              <p:cNvSpPr txBox="1"/>
              <p:nvPr/>
            </p:nvSpPr>
            <p:spPr>
              <a:xfrm>
                <a:off x="2391189" y="5476826"/>
                <a:ext cx="1186773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imeseries.html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44AE46EA-7CD8-3B40-43F2-CE5003734670}"/>
                </a:ext>
              </a:extLst>
            </p:cNvPr>
            <p:cNvSpPr txBox="1"/>
            <p:nvPr/>
          </p:nvSpPr>
          <p:spPr>
            <a:xfrm>
              <a:off x="1694686" y="6257612"/>
              <a:ext cx="118677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曲名リンク</a:t>
              </a:r>
            </a:p>
          </p:txBody>
        </p: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24046A4-6FCB-A4D9-0F9E-EF0C7F4E36A0}"/>
              </a:ext>
            </a:extLst>
          </p:cNvPr>
          <p:cNvSpPr txBox="1"/>
          <p:nvPr/>
        </p:nvSpPr>
        <p:spPr>
          <a:xfrm>
            <a:off x="5719720" y="3660735"/>
            <a:ext cx="12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歌詞の類似度計算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FA44AB3-AB64-4F15-AF2D-3BB8CBA4FBEE}"/>
              </a:ext>
            </a:extLst>
          </p:cNvPr>
          <p:cNvSpPr txBox="1"/>
          <p:nvPr/>
        </p:nvSpPr>
        <p:spPr>
          <a:xfrm>
            <a:off x="8972060" y="4632438"/>
            <a:ext cx="10114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楽曲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読み込み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56C89A-6CBE-129B-879C-EC41C3DFCE25}"/>
              </a:ext>
            </a:extLst>
          </p:cNvPr>
          <p:cNvGrpSpPr/>
          <p:nvPr/>
        </p:nvGrpSpPr>
        <p:grpSpPr>
          <a:xfrm>
            <a:off x="10095024" y="3324123"/>
            <a:ext cx="1260000" cy="1578839"/>
            <a:chOff x="9729901" y="3577042"/>
            <a:chExt cx="1260000" cy="1578839"/>
          </a:xfrm>
        </p:grpSpPr>
        <p:pic>
          <p:nvPicPr>
            <p:cNvPr id="54" name="グラフィックス 53" descr="インターネット 単色塗りつぶし">
              <a:extLst>
                <a:ext uri="{FF2B5EF4-FFF2-40B4-BE49-F238E27FC236}">
                  <a16:creationId xmlns:a16="http://schemas.microsoft.com/office/drawing/2014/main" id="{49E520C0-4736-D470-F923-7413E9023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2701" y="3577042"/>
              <a:ext cx="914400" cy="914400"/>
            </a:xfrm>
            <a:prstGeom prst="rect">
              <a:avLst/>
            </a:prstGeom>
          </p:spPr>
        </p:pic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D40BD6A5-4597-830F-4863-A999C9257B7B}"/>
                </a:ext>
              </a:extLst>
            </p:cNvPr>
            <p:cNvGrpSpPr/>
            <p:nvPr/>
          </p:nvGrpSpPr>
          <p:grpSpPr>
            <a:xfrm>
              <a:off x="9729901" y="4413705"/>
              <a:ext cx="1260000" cy="496479"/>
              <a:chOff x="8164252" y="1828897"/>
              <a:chExt cx="1080000" cy="496479"/>
            </a:xfrm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01116C5-6073-D41A-40F2-AF2351BB6CFA}"/>
                  </a:ext>
                </a:extLst>
              </p:cNvPr>
              <p:cNvSpPr txBox="1"/>
              <p:nvPr/>
            </p:nvSpPr>
            <p:spPr>
              <a:xfrm>
                <a:off x="8164252" y="2079155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song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7928ADC6-E213-E282-3D31-4278B4F1E685}"/>
                  </a:ext>
                </a:extLst>
              </p:cNvPr>
              <p:cNvSpPr txBox="1"/>
              <p:nvPr/>
            </p:nvSpPr>
            <p:spPr>
              <a:xfrm>
                <a:off x="8164252" y="1828897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24989AE7-287F-3517-B8A3-95548C26EB47}"/>
                </a:ext>
              </a:extLst>
            </p:cNvPr>
            <p:cNvSpPr txBox="1"/>
            <p:nvPr/>
          </p:nvSpPr>
          <p:spPr>
            <a:xfrm>
              <a:off x="9729901" y="4909660"/>
              <a:ext cx="1260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楽曲掲載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235D3DF-AB1D-FCAE-B155-CB2DDC7DDEED}"/>
              </a:ext>
            </a:extLst>
          </p:cNvPr>
          <p:cNvSpPr txBox="1"/>
          <p:nvPr/>
        </p:nvSpPr>
        <p:spPr>
          <a:xfrm>
            <a:off x="4228592" y="4391495"/>
            <a:ext cx="12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f.music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9E8EFFC-4E02-7119-E12A-DC73CDF4A76D}"/>
              </a:ext>
            </a:extLst>
          </p:cNvPr>
          <p:cNvSpPr txBox="1"/>
          <p:nvPr/>
        </p:nvSpPr>
        <p:spPr>
          <a:xfrm>
            <a:off x="5719720" y="4557851"/>
            <a:ext cx="12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楽曲歌詞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読み込み</a:t>
            </a:r>
          </a:p>
        </p:txBody>
      </p:sp>
      <p:pic>
        <p:nvPicPr>
          <p:cNvPr id="138" name="グラフィックス 137" descr="テーブル 単色塗りつぶし">
            <a:extLst>
              <a:ext uri="{FF2B5EF4-FFF2-40B4-BE49-F238E27FC236}">
                <a16:creationId xmlns:a16="http://schemas.microsoft.com/office/drawing/2014/main" id="{D163A039-27E3-FFA7-2BCD-25D6D5BA8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874" y="3583676"/>
            <a:ext cx="914400" cy="914400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1320B988-5356-4CA5-B931-6C9F1F78281E}"/>
              </a:ext>
            </a:extLst>
          </p:cNvPr>
          <p:cNvSpPr/>
          <p:nvPr/>
        </p:nvSpPr>
        <p:spPr>
          <a:xfrm>
            <a:off x="4782746" y="4163986"/>
            <a:ext cx="5298253" cy="1594510"/>
          </a:xfrm>
          <a:custGeom>
            <a:avLst/>
            <a:gdLst>
              <a:gd name="connsiteX0" fmla="*/ 0 w 5548045"/>
              <a:gd name="connsiteY0" fmla="*/ 499389 h 1594510"/>
              <a:gd name="connsiteX1" fmla="*/ 1859623 w 5548045"/>
              <a:gd name="connsiteY1" fmla="*/ 1588450 h 1594510"/>
              <a:gd name="connsiteX2" fmla="*/ 4037744 w 5548045"/>
              <a:gd name="connsiteY2" fmla="*/ 67875 h 1594510"/>
              <a:gd name="connsiteX3" fmla="*/ 5548045 w 5548045"/>
              <a:gd name="connsiteY3" fmla="*/ 406922 h 15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8045" h="1594510">
                <a:moveTo>
                  <a:pt x="0" y="499389"/>
                </a:moveTo>
                <a:cubicBezTo>
                  <a:pt x="593333" y="1079879"/>
                  <a:pt x="1186666" y="1660369"/>
                  <a:pt x="1859623" y="1588450"/>
                </a:cubicBezTo>
                <a:cubicBezTo>
                  <a:pt x="2532580" y="1516531"/>
                  <a:pt x="3423007" y="264796"/>
                  <a:pt x="4037744" y="67875"/>
                </a:cubicBezTo>
                <a:cubicBezTo>
                  <a:pt x="4652481" y="-129046"/>
                  <a:pt x="5100263" y="138938"/>
                  <a:pt x="5548045" y="406922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1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09669-1497-4227-CBC5-296440D3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F3FD649-C95E-6671-698B-ED82DEF11541}"/>
              </a:ext>
            </a:extLst>
          </p:cNvPr>
          <p:cNvSpPr/>
          <p:nvPr/>
        </p:nvSpPr>
        <p:spPr>
          <a:xfrm>
            <a:off x="4797347" y="1969159"/>
            <a:ext cx="3359832" cy="3832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63A2624-6F85-7EAE-0088-F9B6DAF7D8FF}"/>
              </a:ext>
            </a:extLst>
          </p:cNvPr>
          <p:cNvCxnSpPr>
            <a:cxnSpLocks/>
          </p:cNvCxnSpPr>
          <p:nvPr/>
        </p:nvCxnSpPr>
        <p:spPr>
          <a:xfrm>
            <a:off x="3044553" y="4207094"/>
            <a:ext cx="2651446" cy="867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ABDB9-F64E-D70B-FAD7-D3E29E0ED145}"/>
              </a:ext>
            </a:extLst>
          </p:cNvPr>
          <p:cNvCxnSpPr>
            <a:cxnSpLocks/>
          </p:cNvCxnSpPr>
          <p:nvPr/>
        </p:nvCxnSpPr>
        <p:spPr>
          <a:xfrm>
            <a:off x="7154012" y="3676077"/>
            <a:ext cx="3058500" cy="38130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688B9E6-8F3F-D99B-6925-4454FC600531}"/>
              </a:ext>
            </a:extLst>
          </p:cNvPr>
          <p:cNvGrpSpPr/>
          <p:nvPr/>
        </p:nvGrpSpPr>
        <p:grpSpPr>
          <a:xfrm>
            <a:off x="1852681" y="4284000"/>
            <a:ext cx="1116000" cy="1701322"/>
            <a:chOff x="138424" y="3547252"/>
            <a:chExt cx="1116000" cy="1701322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4519E718-BC25-58D9-0173-496B197F14F1}"/>
                </a:ext>
              </a:extLst>
            </p:cNvPr>
            <p:cNvGrpSpPr/>
            <p:nvPr/>
          </p:nvGrpSpPr>
          <p:grpSpPr>
            <a:xfrm>
              <a:off x="138424" y="4356022"/>
              <a:ext cx="1116000" cy="892552"/>
              <a:chOff x="695496" y="3918033"/>
              <a:chExt cx="1116000" cy="892552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DC3B7E-9EC2-8F1A-AF9F-5EBBBB61A811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FB00F85-9E0E-3732-EDEC-ECB81141609F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008322A-994E-344A-1E0A-3799E162D341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1160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歌詞表示ページへボタン</a:t>
                </a:r>
              </a:p>
            </p:txBody>
          </p:sp>
        </p:grp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92CDBC73-E951-D2A3-8AC1-544DFF57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224" y="3547252"/>
              <a:ext cx="914400" cy="914400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22D7743-7B4A-6CEB-254C-7E6041A66EB6}"/>
              </a:ext>
            </a:extLst>
          </p:cNvPr>
          <p:cNvCxnSpPr>
            <a:cxnSpLocks/>
          </p:cNvCxnSpPr>
          <p:nvPr/>
        </p:nvCxnSpPr>
        <p:spPr>
          <a:xfrm>
            <a:off x="2972690" y="5519085"/>
            <a:ext cx="2452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A523BCE-D643-6A4B-B9A3-DEB6FFAC0317}"/>
              </a:ext>
            </a:extLst>
          </p:cNvPr>
          <p:cNvGrpSpPr/>
          <p:nvPr/>
        </p:nvGrpSpPr>
        <p:grpSpPr>
          <a:xfrm>
            <a:off x="1801111" y="2865290"/>
            <a:ext cx="1219140" cy="1438313"/>
            <a:chOff x="1081272" y="3174142"/>
            <a:chExt cx="1219140" cy="143831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28F135A-7989-396A-70FF-3D5607F65426}"/>
                </a:ext>
              </a:extLst>
            </p:cNvPr>
            <p:cNvSpPr txBox="1"/>
            <p:nvPr/>
          </p:nvSpPr>
          <p:spPr>
            <a:xfrm>
              <a:off x="1081272" y="4366235"/>
              <a:ext cx="1219140" cy="246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楽曲ファイル投稿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2" name="グラフィックス 21" descr="ドキュメント 単色塗りつぶし">
              <a:extLst>
                <a:ext uri="{FF2B5EF4-FFF2-40B4-BE49-F238E27FC236}">
                  <a16:creationId xmlns:a16="http://schemas.microsoft.com/office/drawing/2014/main" id="{1F0942E9-192F-8B28-AE86-DBB78A12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1272" y="3174142"/>
              <a:ext cx="1219140" cy="1219140"/>
            </a:xfrm>
            <a:prstGeom prst="rect">
              <a:avLst/>
            </a:prstGeom>
          </p:spPr>
        </p:pic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DFBEFEE-9EB7-346E-53BE-269FD29D6B5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20251" y="3656439"/>
            <a:ext cx="2724283" cy="537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2B58E34-CB40-F5FB-0828-26F8CE4DE699}"/>
              </a:ext>
            </a:extLst>
          </p:cNvPr>
          <p:cNvGrpSpPr/>
          <p:nvPr/>
        </p:nvGrpSpPr>
        <p:grpSpPr>
          <a:xfrm>
            <a:off x="10390889" y="3446447"/>
            <a:ext cx="1080000" cy="1514894"/>
            <a:chOff x="9010541" y="2035017"/>
            <a:chExt cx="1080000" cy="1514894"/>
          </a:xfrm>
        </p:grpSpPr>
        <p:pic>
          <p:nvPicPr>
            <p:cNvPr id="71" name="グラフィックス 70" descr="インターネット 単色塗りつぶし">
              <a:extLst>
                <a:ext uri="{FF2B5EF4-FFF2-40B4-BE49-F238E27FC236}">
                  <a16:creationId xmlns:a16="http://schemas.microsoft.com/office/drawing/2014/main" id="{E3454710-8472-0717-10EB-6F3047135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14435" y="2035017"/>
              <a:ext cx="914400" cy="91440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AB7B681-A6D2-71FD-1F82-7EA1FB673847}"/>
                </a:ext>
              </a:extLst>
            </p:cNvPr>
            <p:cNvSpPr txBox="1"/>
            <p:nvPr/>
          </p:nvSpPr>
          <p:spPr>
            <a:xfrm>
              <a:off x="9010541" y="3057469"/>
              <a:ext cx="1080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lyrics.html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5ECB7C7-6717-16CB-CE15-6013D20DB836}"/>
                </a:ext>
              </a:extLst>
            </p:cNvPr>
            <p:cNvSpPr txBox="1"/>
            <p:nvPr/>
          </p:nvSpPr>
          <p:spPr>
            <a:xfrm>
              <a:off x="9010541" y="2816661"/>
              <a:ext cx="1080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フロントエンド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74FCDD8-74E1-B095-8283-B1696817BADD}"/>
                </a:ext>
              </a:extLst>
            </p:cNvPr>
            <p:cNvSpPr txBox="1"/>
            <p:nvPr/>
          </p:nvSpPr>
          <p:spPr>
            <a:xfrm>
              <a:off x="9010541" y="3303690"/>
              <a:ext cx="1080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歌詞表示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21" name="グラフィックス 20" descr="歯車 1 つ 単色塗りつぶし">
            <a:extLst>
              <a:ext uri="{FF2B5EF4-FFF2-40B4-BE49-F238E27FC236}">
                <a16:creationId xmlns:a16="http://schemas.microsoft.com/office/drawing/2014/main" id="{110E883E-DA6B-D036-9816-9A3AB4065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3027" y="2668520"/>
            <a:ext cx="914400" cy="91440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FF6852D-304D-0353-CBA5-AE9BE424CB2D}"/>
              </a:ext>
            </a:extLst>
          </p:cNvPr>
          <p:cNvGrpSpPr/>
          <p:nvPr/>
        </p:nvGrpSpPr>
        <p:grpSpPr>
          <a:xfrm>
            <a:off x="5677761" y="4724108"/>
            <a:ext cx="1543024" cy="646331"/>
            <a:chOff x="8088485" y="5259802"/>
            <a:chExt cx="1487041" cy="646331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BF339BE-DDED-34D1-1C25-16D7D43DEEFD}"/>
                </a:ext>
              </a:extLst>
            </p:cNvPr>
            <p:cNvSpPr txBox="1"/>
            <p:nvPr/>
          </p:nvSpPr>
          <p:spPr>
            <a:xfrm>
              <a:off x="8088485" y="5259802"/>
              <a:ext cx="14870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stereophonic_sound_mixed.dll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18E6404-CD4A-C88B-A77B-A69A27708745}"/>
                </a:ext>
              </a:extLst>
            </p:cNvPr>
            <p:cNvSpPr txBox="1"/>
            <p:nvPr/>
          </p:nvSpPr>
          <p:spPr>
            <a:xfrm>
              <a:off x="8088485" y="5659912"/>
              <a:ext cx="148704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楽曲再生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停止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33" name="グラフィックス 32" descr="歯車 1 つ 単色塗りつぶし">
            <a:extLst>
              <a:ext uri="{FF2B5EF4-FFF2-40B4-BE49-F238E27FC236}">
                <a16:creationId xmlns:a16="http://schemas.microsoft.com/office/drawing/2014/main" id="{E643AF99-4F41-1772-F5B0-8D9910E6C7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3843" y="3885555"/>
            <a:ext cx="914400" cy="91440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38B4EAF-5CE7-1BB0-9582-A6159892E759}"/>
              </a:ext>
            </a:extLst>
          </p:cNvPr>
          <p:cNvSpPr txBox="1"/>
          <p:nvPr/>
        </p:nvSpPr>
        <p:spPr>
          <a:xfrm>
            <a:off x="5744534" y="3533328"/>
            <a:ext cx="14094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Whisper</a:t>
            </a: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で音声認識</a:t>
            </a:r>
            <a:endParaRPr lang="en-US" altLang="ja-JP" sz="10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CB3F38B-944A-7EA1-BECC-8E4EEBC8CFBD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楽曲再生、歌詞掲載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のシステム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770F74-71B4-884A-AE96-8698F6F01604}"/>
              </a:ext>
            </a:extLst>
          </p:cNvPr>
          <p:cNvSpPr txBox="1"/>
          <p:nvPr/>
        </p:nvSpPr>
        <p:spPr>
          <a:xfrm>
            <a:off x="8268263" y="3968784"/>
            <a:ext cx="74734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SSE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ECDAD48-5638-6F4E-2BFE-85C22915D330}"/>
              </a:ext>
            </a:extLst>
          </p:cNvPr>
          <p:cNvGrpSpPr/>
          <p:nvPr/>
        </p:nvGrpSpPr>
        <p:grpSpPr>
          <a:xfrm>
            <a:off x="8890609" y="3138448"/>
            <a:ext cx="766848" cy="743195"/>
            <a:chOff x="8890609" y="3138448"/>
            <a:chExt cx="766848" cy="743195"/>
          </a:xfrm>
        </p:grpSpPr>
        <p:pic>
          <p:nvPicPr>
            <p:cNvPr id="11" name="グラフィックス 10" descr="ドキュメント 単色塗りつぶし">
              <a:extLst>
                <a:ext uri="{FF2B5EF4-FFF2-40B4-BE49-F238E27FC236}">
                  <a16:creationId xmlns:a16="http://schemas.microsoft.com/office/drawing/2014/main" id="{242919BF-59F0-49F6-FCE3-C59AF86AB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5610" y="3138448"/>
              <a:ext cx="498517" cy="498517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1D1607F-0F83-6C58-841A-AE82C71901CB}"/>
                </a:ext>
              </a:extLst>
            </p:cNvPr>
            <p:cNvSpPr txBox="1"/>
            <p:nvPr/>
          </p:nvSpPr>
          <p:spPr>
            <a:xfrm>
              <a:off x="8890609" y="3636965"/>
              <a:ext cx="766848" cy="244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キュー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9124E0F-3344-87E2-EE2D-3B9C091673DA}"/>
              </a:ext>
            </a:extLst>
          </p:cNvPr>
          <p:cNvGrpSpPr/>
          <p:nvPr/>
        </p:nvGrpSpPr>
        <p:grpSpPr>
          <a:xfrm>
            <a:off x="7582844" y="2941349"/>
            <a:ext cx="766848" cy="743195"/>
            <a:chOff x="8890609" y="3138448"/>
            <a:chExt cx="766848" cy="743195"/>
          </a:xfrm>
        </p:grpSpPr>
        <p:pic>
          <p:nvPicPr>
            <p:cNvPr id="25" name="グラフィックス 24" descr="ドキュメント 単色塗りつぶし">
              <a:extLst>
                <a:ext uri="{FF2B5EF4-FFF2-40B4-BE49-F238E27FC236}">
                  <a16:creationId xmlns:a16="http://schemas.microsoft.com/office/drawing/2014/main" id="{810F1E70-67E5-CEBA-6487-2074C29C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5610" y="3138448"/>
              <a:ext cx="498517" cy="498517"/>
            </a:xfrm>
            <a:prstGeom prst="rect">
              <a:avLst/>
            </a:prstGeom>
          </p:spPr>
        </p:pic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590A881-9BB8-8731-7E66-FFC747496A33}"/>
                </a:ext>
              </a:extLst>
            </p:cNvPr>
            <p:cNvSpPr txBox="1"/>
            <p:nvPr/>
          </p:nvSpPr>
          <p:spPr>
            <a:xfrm>
              <a:off x="8890609" y="3636965"/>
              <a:ext cx="766848" cy="244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キュー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94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5E2-434B-2ABB-D5C8-0AFCCCB2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C2F2507-DA82-187D-8CBC-9C19DE2E8F36}"/>
              </a:ext>
            </a:extLst>
          </p:cNvPr>
          <p:cNvSpPr/>
          <p:nvPr/>
        </p:nvSpPr>
        <p:spPr>
          <a:xfrm>
            <a:off x="2992085" y="2887173"/>
            <a:ext cx="5535466" cy="2740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C1164E5-91CF-EA79-6B2E-BBA73EFB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99" y="385556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時系列レコメンド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のシステム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606A554-1374-4EF1-F39F-0CF7065AD41E}"/>
              </a:ext>
            </a:extLst>
          </p:cNvPr>
          <p:cNvCxnSpPr>
            <a:cxnSpLocks/>
          </p:cNvCxnSpPr>
          <p:nvPr/>
        </p:nvCxnSpPr>
        <p:spPr>
          <a:xfrm>
            <a:off x="2375394" y="4952117"/>
            <a:ext cx="916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2E89535-0438-0E37-0DF2-36876F631D70}"/>
              </a:ext>
            </a:extLst>
          </p:cNvPr>
          <p:cNvGrpSpPr/>
          <p:nvPr/>
        </p:nvGrpSpPr>
        <p:grpSpPr>
          <a:xfrm>
            <a:off x="1259394" y="3666451"/>
            <a:ext cx="1116000" cy="1855210"/>
            <a:chOff x="138424" y="3547252"/>
            <a:chExt cx="1116000" cy="1855210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90CFE1A4-E8B2-E95F-0F07-5A59F9CE3160}"/>
                </a:ext>
              </a:extLst>
            </p:cNvPr>
            <p:cNvGrpSpPr/>
            <p:nvPr/>
          </p:nvGrpSpPr>
          <p:grpSpPr>
            <a:xfrm>
              <a:off x="138424" y="4356022"/>
              <a:ext cx="1116000" cy="1046440"/>
              <a:chOff x="695496" y="3918033"/>
              <a:chExt cx="1116000" cy="1046440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2ECFC26-CF49-146D-3DED-D7C355E8136A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1097CAF-943B-88C7-B836-36D338B29C66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16957B2-061C-2D64-E6E0-1130D4E8A711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116000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あなたの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心に寄り添いますボタン</a:t>
                </a:r>
              </a:p>
            </p:txBody>
          </p:sp>
        </p:grp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3447007A-D514-7934-8C9A-CECBFBEA6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224" y="3547252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8BCE6FA-F78C-F1B6-C1A1-A12601543F86}"/>
              </a:ext>
            </a:extLst>
          </p:cNvPr>
          <p:cNvGrpSpPr/>
          <p:nvPr/>
        </p:nvGrpSpPr>
        <p:grpSpPr>
          <a:xfrm>
            <a:off x="9171458" y="3779683"/>
            <a:ext cx="1179595" cy="1529953"/>
            <a:chOff x="9315042" y="2678383"/>
            <a:chExt cx="1179595" cy="1529953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4D68FE7-30D0-CFAC-54BD-2931BEAEC0D5}"/>
                </a:ext>
              </a:extLst>
            </p:cNvPr>
            <p:cNvSpPr txBox="1"/>
            <p:nvPr/>
          </p:nvSpPr>
          <p:spPr>
            <a:xfrm>
              <a:off x="9315042" y="3715894"/>
              <a:ext cx="117959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timeseries.html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71" name="グラフィックス 70" descr="インターネット 単色塗りつぶし">
              <a:extLst>
                <a:ext uri="{FF2B5EF4-FFF2-40B4-BE49-F238E27FC236}">
                  <a16:creationId xmlns:a16="http://schemas.microsoft.com/office/drawing/2014/main" id="{9470AEC7-8052-A4D9-65CA-A8144990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7639" y="2678383"/>
              <a:ext cx="914400" cy="914400"/>
            </a:xfrm>
            <a:prstGeom prst="rect">
              <a:avLst/>
            </a:prstGeom>
          </p:spPr>
        </p:pic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C948A867-B5EF-71AF-914C-9B971D151034}"/>
                </a:ext>
              </a:extLst>
            </p:cNvPr>
            <p:cNvSpPr txBox="1"/>
            <p:nvPr/>
          </p:nvSpPr>
          <p:spPr>
            <a:xfrm>
              <a:off x="9315042" y="3469673"/>
              <a:ext cx="117959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フロントエンド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73BEDE5-3165-D92E-D2D0-DD8B7F398226}"/>
                </a:ext>
              </a:extLst>
            </p:cNvPr>
            <p:cNvSpPr txBox="1"/>
            <p:nvPr/>
          </p:nvSpPr>
          <p:spPr>
            <a:xfrm>
              <a:off x="9315042" y="3962115"/>
              <a:ext cx="117959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楽曲掲載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9EF144-8E8C-859A-321C-1AAF759966C5}"/>
              </a:ext>
            </a:extLst>
          </p:cNvPr>
          <p:cNvCxnSpPr>
            <a:cxnSpLocks/>
          </p:cNvCxnSpPr>
          <p:nvPr/>
        </p:nvCxnSpPr>
        <p:spPr>
          <a:xfrm>
            <a:off x="8281838" y="4928572"/>
            <a:ext cx="86430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C81AC57-8EB7-F0A2-BB57-4A9AF2701EC4}"/>
              </a:ext>
            </a:extLst>
          </p:cNvPr>
          <p:cNvGrpSpPr/>
          <p:nvPr/>
        </p:nvGrpSpPr>
        <p:grpSpPr>
          <a:xfrm>
            <a:off x="5365302" y="4001328"/>
            <a:ext cx="966636" cy="1131518"/>
            <a:chOff x="5277757" y="4092357"/>
            <a:chExt cx="966636" cy="1131518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12DB562-1BE4-DDE9-1803-E7E2F39A3C2B}"/>
                </a:ext>
              </a:extLst>
            </p:cNvPr>
            <p:cNvSpPr txBox="1"/>
            <p:nvPr/>
          </p:nvSpPr>
          <p:spPr>
            <a:xfrm>
              <a:off x="5283450" y="4977654"/>
              <a:ext cx="9609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推論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103" name="グラフィックス 102" descr="歯車 1 つ 単色塗りつぶし">
              <a:extLst>
                <a:ext uri="{FF2B5EF4-FFF2-40B4-BE49-F238E27FC236}">
                  <a16:creationId xmlns:a16="http://schemas.microsoft.com/office/drawing/2014/main" id="{96E82AC8-F1F9-77D8-46B2-25A85D504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7757" y="4092357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0BFD55-2338-3156-8C68-87B50EAD41D6}"/>
              </a:ext>
            </a:extLst>
          </p:cNvPr>
          <p:cNvCxnSpPr>
            <a:cxnSpLocks/>
          </p:cNvCxnSpPr>
          <p:nvPr/>
        </p:nvCxnSpPr>
        <p:spPr>
          <a:xfrm>
            <a:off x="6347659" y="4938873"/>
            <a:ext cx="847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00C8AD8-0855-CF9B-DCD0-03F7AB2BF69B}"/>
              </a:ext>
            </a:extLst>
          </p:cNvPr>
          <p:cNvGrpSpPr/>
          <p:nvPr/>
        </p:nvGrpSpPr>
        <p:grpSpPr>
          <a:xfrm>
            <a:off x="7195612" y="3873880"/>
            <a:ext cx="987923" cy="1451388"/>
            <a:chOff x="7203517" y="4294466"/>
            <a:chExt cx="987923" cy="145138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09C3CCF-575D-6AC1-F1D2-E56283CC2D2B}"/>
                </a:ext>
              </a:extLst>
            </p:cNvPr>
            <p:cNvSpPr txBox="1"/>
            <p:nvPr/>
          </p:nvSpPr>
          <p:spPr>
            <a:xfrm>
              <a:off x="7203517" y="5094853"/>
              <a:ext cx="98792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df.music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D65D7FF-007E-6150-E4E8-4A4F4E2E1F13}"/>
                </a:ext>
              </a:extLst>
            </p:cNvPr>
            <p:cNvSpPr txBox="1"/>
            <p:nvPr/>
          </p:nvSpPr>
          <p:spPr>
            <a:xfrm>
              <a:off x="7203517" y="5345744"/>
              <a:ext cx="98792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類似度の高い楽曲選択</a:t>
              </a:r>
            </a:p>
          </p:txBody>
        </p:sp>
        <p:pic>
          <p:nvPicPr>
            <p:cNvPr id="4" name="グラフィックス 3" descr="テーブル 単色塗りつぶし">
              <a:extLst>
                <a:ext uri="{FF2B5EF4-FFF2-40B4-BE49-F238E27FC236}">
                  <a16:creationId xmlns:a16="http://schemas.microsoft.com/office/drawing/2014/main" id="{6684593A-AD3A-5743-339E-BE43173A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4539" y="4294466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C1436C3-2F7E-9E55-09BB-CEF461199063}"/>
              </a:ext>
            </a:extLst>
          </p:cNvPr>
          <p:cNvGrpSpPr/>
          <p:nvPr/>
        </p:nvGrpSpPr>
        <p:grpSpPr>
          <a:xfrm>
            <a:off x="3368076" y="4024473"/>
            <a:ext cx="1019947" cy="1439052"/>
            <a:chOff x="3404351" y="4256662"/>
            <a:chExt cx="1019947" cy="143905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998BB45-014D-0B8B-A39F-0AD09A7A8FA3}"/>
                </a:ext>
              </a:extLst>
            </p:cNvPr>
            <p:cNvSpPr txBox="1"/>
            <p:nvPr/>
          </p:nvSpPr>
          <p:spPr>
            <a:xfrm>
              <a:off x="3404351" y="5295604"/>
              <a:ext cx="10199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履歴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部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読み込み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9F58971-3B0B-555A-2191-71E494812790}"/>
                </a:ext>
              </a:extLst>
            </p:cNvPr>
            <p:cNvSpPr txBox="1"/>
            <p:nvPr/>
          </p:nvSpPr>
          <p:spPr>
            <a:xfrm>
              <a:off x="3404352" y="5047954"/>
              <a:ext cx="10199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df.h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istory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11" name="グラフィックス 10" descr="テーブル 単色塗りつぶし">
              <a:extLst>
                <a:ext uri="{FF2B5EF4-FFF2-40B4-BE49-F238E27FC236}">
                  <a16:creationId xmlns:a16="http://schemas.microsoft.com/office/drawing/2014/main" id="{6598144A-D1F2-7E0E-8DDF-2FDBC598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70767" y="4256662"/>
              <a:ext cx="914400" cy="914400"/>
            </a:xfrm>
            <a:prstGeom prst="rect">
              <a:avLst/>
            </a:prstGeom>
          </p:spPr>
        </p:pic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4C2E93-0E14-2321-7F79-32D87BCE03E3}"/>
              </a:ext>
            </a:extLst>
          </p:cNvPr>
          <p:cNvCxnSpPr>
            <a:cxnSpLocks/>
          </p:cNvCxnSpPr>
          <p:nvPr/>
        </p:nvCxnSpPr>
        <p:spPr>
          <a:xfrm>
            <a:off x="4488909" y="4938873"/>
            <a:ext cx="86575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ロックチェーン 単色塗りつぶし">
            <a:extLst>
              <a:ext uri="{FF2B5EF4-FFF2-40B4-BE49-F238E27FC236}">
                <a16:creationId xmlns:a16="http://schemas.microsoft.com/office/drawing/2014/main" id="{5409B414-8DAD-86B5-511C-F7F0ADEDDF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5887" y="1449469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B9FE2B-6E66-7237-9F14-40A90F97E68B}"/>
              </a:ext>
            </a:extLst>
          </p:cNvPr>
          <p:cNvSpPr txBox="1"/>
          <p:nvPr/>
        </p:nvSpPr>
        <p:spPr>
          <a:xfrm>
            <a:off x="6922616" y="2354855"/>
            <a:ext cx="9609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初期学習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モデル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7965C5D-F255-5414-2D05-C323DA6F4C43}"/>
              </a:ext>
            </a:extLst>
          </p:cNvPr>
          <p:cNvGrpSpPr/>
          <p:nvPr/>
        </p:nvGrpSpPr>
        <p:grpSpPr>
          <a:xfrm>
            <a:off x="1259394" y="1585225"/>
            <a:ext cx="966636" cy="1131518"/>
            <a:chOff x="5277757" y="4092357"/>
            <a:chExt cx="966636" cy="1131518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FFDDAA-1EF8-3866-E304-450DD7B45A5B}"/>
                </a:ext>
              </a:extLst>
            </p:cNvPr>
            <p:cNvSpPr txBox="1"/>
            <p:nvPr/>
          </p:nvSpPr>
          <p:spPr>
            <a:xfrm>
              <a:off x="5283450" y="4977654"/>
              <a:ext cx="96094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楽曲再生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26" name="グラフィックス 25" descr="歯車 1 つ 単色塗りつぶし">
              <a:extLst>
                <a:ext uri="{FF2B5EF4-FFF2-40B4-BE49-F238E27FC236}">
                  <a16:creationId xmlns:a16="http://schemas.microsoft.com/office/drawing/2014/main" id="{92597678-4596-6F6E-6C1D-139DA93FC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7757" y="409235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8AED9F0-E2D1-3879-EEA5-70E73B500ACA}"/>
              </a:ext>
            </a:extLst>
          </p:cNvPr>
          <p:cNvGrpSpPr/>
          <p:nvPr/>
        </p:nvGrpSpPr>
        <p:grpSpPr>
          <a:xfrm>
            <a:off x="3266601" y="1538519"/>
            <a:ext cx="966636" cy="1285407"/>
            <a:chOff x="5277757" y="4092357"/>
            <a:chExt cx="966636" cy="128540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DBE41AF-0243-36A6-38D0-403D1C395E6F}"/>
                </a:ext>
              </a:extLst>
            </p:cNvPr>
            <p:cNvSpPr txBox="1"/>
            <p:nvPr/>
          </p:nvSpPr>
          <p:spPr>
            <a:xfrm>
              <a:off x="5283450" y="4977654"/>
              <a:ext cx="9609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ファインチューニング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32" name="グラフィックス 31" descr="歯車 1 つ 単色塗りつぶし">
              <a:extLst>
                <a:ext uri="{FF2B5EF4-FFF2-40B4-BE49-F238E27FC236}">
                  <a16:creationId xmlns:a16="http://schemas.microsoft.com/office/drawing/2014/main" id="{A56AEB13-2278-420F-68C4-AF453DC5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7757" y="4092357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D3735EC-3112-DDB0-8C06-2293DA2C4926}"/>
              </a:ext>
            </a:extLst>
          </p:cNvPr>
          <p:cNvGrpSpPr/>
          <p:nvPr/>
        </p:nvGrpSpPr>
        <p:grpSpPr>
          <a:xfrm>
            <a:off x="9424596" y="1469802"/>
            <a:ext cx="1019947" cy="1285163"/>
            <a:chOff x="3404351" y="4256662"/>
            <a:chExt cx="1019947" cy="1285163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84D12D4-D1C1-7C1E-6CE7-C27FE6A61296}"/>
                </a:ext>
              </a:extLst>
            </p:cNvPr>
            <p:cNvSpPr txBox="1"/>
            <p:nvPr/>
          </p:nvSpPr>
          <p:spPr>
            <a:xfrm>
              <a:off x="3404351" y="5295604"/>
              <a:ext cx="101994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履歴読み込み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9FC92C3-B82D-757E-DE52-F33E0544C3F2}"/>
                </a:ext>
              </a:extLst>
            </p:cNvPr>
            <p:cNvSpPr txBox="1"/>
            <p:nvPr/>
          </p:nvSpPr>
          <p:spPr>
            <a:xfrm>
              <a:off x="3404352" y="5047954"/>
              <a:ext cx="10199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df.h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istory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36" name="グラフィックス 35" descr="テーブル 単色塗りつぶし">
              <a:extLst>
                <a:ext uri="{FF2B5EF4-FFF2-40B4-BE49-F238E27FC236}">
                  <a16:creationId xmlns:a16="http://schemas.microsoft.com/office/drawing/2014/main" id="{2D6D914F-6767-4910-A5EA-A1B7C0951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70767" y="4256662"/>
              <a:ext cx="914400" cy="914400"/>
            </a:xfrm>
            <a:prstGeom prst="rect">
              <a:avLst/>
            </a:prstGeom>
          </p:spPr>
        </p:pic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80D3F06-9A85-5946-F1FF-80EECE39750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26030" y="2593633"/>
            <a:ext cx="1040272" cy="521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E4C6CB6-9DD3-7FA3-6CF7-243061B2F16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83559" y="2554910"/>
            <a:ext cx="1504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DC9834-D1AE-64C9-7E72-CE64BDDE4EC3}"/>
              </a:ext>
            </a:extLst>
          </p:cNvPr>
          <p:cNvCxnSpPr>
            <a:cxnSpLocks/>
          </p:cNvCxnSpPr>
          <p:nvPr/>
        </p:nvCxnSpPr>
        <p:spPr>
          <a:xfrm flipH="1">
            <a:off x="4348892" y="2590848"/>
            <a:ext cx="2559442" cy="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01B9D0-C041-66D8-A3DE-02178A09042F}"/>
              </a:ext>
            </a:extLst>
          </p:cNvPr>
          <p:cNvCxnSpPr>
            <a:cxnSpLocks/>
          </p:cNvCxnSpPr>
          <p:nvPr/>
        </p:nvCxnSpPr>
        <p:spPr>
          <a:xfrm>
            <a:off x="3731164" y="2844934"/>
            <a:ext cx="1660333" cy="18017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051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706</Words>
  <Application>Microsoft Office PowerPoint</Application>
  <PresentationFormat>ワイド画面</PresentationFormat>
  <Paragraphs>225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楽曲分類のシステム</vt:lpstr>
      <vt:lpstr>PowerPoint プレゼンテーション</vt:lpstr>
      <vt:lpstr>PowerPoint プレゼンテーション</vt:lpstr>
      <vt:lpstr>時系列レコメンドのシステム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アプリ起動時、音楽再生時(main.py=メイン処理_github.py)</dc:title>
  <dc:creator>玲於奈 神山</dc:creator>
  <cp:lastModifiedBy>玲於奈 神山</cp:lastModifiedBy>
  <cp:revision>10</cp:revision>
  <dcterms:created xsi:type="dcterms:W3CDTF">2025-03-03T02:35:11Z</dcterms:created>
  <dcterms:modified xsi:type="dcterms:W3CDTF">2025-05-21T02:49:10Z</dcterms:modified>
</cp:coreProperties>
</file>