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83615" y="778510"/>
            <a:ext cx="2152015" cy="2755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200"/>
              <a:t>bgm</a:t>
            </a:r>
            <a:r>
              <a:rPr lang="zh-CN" altLang="en-US" sz="1200"/>
              <a:t>播放完成，循环下一首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983615" y="1372235"/>
            <a:ext cx="2152015" cy="275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200"/>
              <a:t>0</a:t>
            </a:r>
            <a:r>
              <a:rPr lang="zh-CN" altLang="en-US" sz="1200"/>
              <a:t>和</a:t>
            </a:r>
            <a:r>
              <a:rPr lang="en-US" altLang="zh-CN" sz="1200"/>
              <a:t>1</a:t>
            </a:r>
            <a:r>
              <a:rPr lang="zh-CN" altLang="en-US" sz="1200"/>
              <a:t>通道的</a:t>
            </a:r>
            <a:r>
              <a:rPr lang="en-US" altLang="zh-CN" sz="1200"/>
              <a:t>se</a:t>
            </a:r>
            <a:r>
              <a:rPr lang="zh-CN" altLang="en-US" sz="1200"/>
              <a:t>播放完成事件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983615" y="1937385"/>
            <a:ext cx="2152015" cy="2755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1200"/>
              <a:t>se</a:t>
            </a:r>
            <a:r>
              <a:rPr lang="zh-CN" altLang="en-US" sz="1200"/>
              <a:t>播放完成事件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911215" y="1264285"/>
            <a:ext cx="819150" cy="275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200"/>
              <a:t>事件队列</a:t>
            </a:r>
            <a:endParaRPr lang="zh-CN" altLang="en-US" sz="1200"/>
          </a:p>
        </p:txBody>
      </p:sp>
      <p:cxnSp>
        <p:nvCxnSpPr>
          <p:cNvPr id="9" name="肘形连接符 8"/>
          <p:cNvCxnSpPr>
            <a:stCxn id="5" idx="3"/>
            <a:endCxn id="8" idx="1"/>
          </p:cNvCxnSpPr>
          <p:nvPr/>
        </p:nvCxnSpPr>
        <p:spPr>
          <a:xfrm>
            <a:off x="3145155" y="916305"/>
            <a:ext cx="2775585" cy="485775"/>
          </a:xfrm>
          <a:prstGeom prst="bentConnector3">
            <a:avLst>
              <a:gd name="adj1" fmla="val 500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3"/>
          </p:cNvCxnSpPr>
          <p:nvPr/>
        </p:nvCxnSpPr>
        <p:spPr>
          <a:xfrm flipV="1">
            <a:off x="3145155" y="1404620"/>
            <a:ext cx="2750820" cy="1054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7" idx="3"/>
            <a:endCxn id="8" idx="1"/>
          </p:cNvCxnSpPr>
          <p:nvPr/>
        </p:nvCxnSpPr>
        <p:spPr>
          <a:xfrm flipV="1">
            <a:off x="3145155" y="1402080"/>
            <a:ext cx="2775585" cy="673100"/>
          </a:xfrm>
          <a:prstGeom prst="bentConnector3">
            <a:avLst>
              <a:gd name="adj1" fmla="val 500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091805" y="174625"/>
            <a:ext cx="0" cy="650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495665" y="778510"/>
            <a:ext cx="1418590" cy="2755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200"/>
              <a:t>正常播放完成回调</a:t>
            </a:r>
            <a:endParaRPr lang="zh-CN" altLang="en-US" sz="1200"/>
          </a:p>
        </p:txBody>
      </p:sp>
      <p:cxnSp>
        <p:nvCxnSpPr>
          <p:cNvPr id="14" name="肘形连接符 13"/>
          <p:cNvCxnSpPr>
            <a:stCxn id="13" idx="1"/>
            <a:endCxn id="15" idx="3"/>
          </p:cNvCxnSpPr>
          <p:nvPr/>
        </p:nvCxnSpPr>
        <p:spPr>
          <a:xfrm rot="10800000" flipV="1">
            <a:off x="7167880" y="916305"/>
            <a:ext cx="1327785" cy="1854835"/>
          </a:xfrm>
          <a:prstGeom prst="bentConnector3">
            <a:avLst>
              <a:gd name="adj1" fmla="val 499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473065" y="2448560"/>
            <a:ext cx="1694815" cy="645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200"/>
              <a:t>历遍函数</a:t>
            </a:r>
            <a:endParaRPr lang="zh-CN" altLang="en-US" sz="1200"/>
          </a:p>
          <a:p>
            <a:r>
              <a:rPr lang="zh-CN" altLang="en-US" sz="1200"/>
              <a:t>有效的，通道符合，</a:t>
            </a:r>
            <a:r>
              <a:rPr lang="en-US" altLang="zh-CN" sz="1200"/>
              <a:t>finish</a:t>
            </a:r>
            <a:endParaRPr lang="en-US" altLang="zh-CN" sz="1200"/>
          </a:p>
        </p:txBody>
      </p:sp>
      <p:cxnSp>
        <p:nvCxnSpPr>
          <p:cNvPr id="17" name="肘形连接符 16"/>
          <p:cNvCxnSpPr>
            <a:stCxn id="8" idx="2"/>
            <a:endCxn id="15" idx="0"/>
          </p:cNvCxnSpPr>
          <p:nvPr/>
        </p:nvCxnSpPr>
        <p:spPr>
          <a:xfrm rot="5400000">
            <a:off x="5866448" y="1994218"/>
            <a:ext cx="908685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81050" y="556895"/>
            <a:ext cx="3952875" cy="1809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10080" y="3093085"/>
            <a:ext cx="1694815" cy="460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1200"/>
              <a:t>waitevent</a:t>
            </a:r>
            <a:r>
              <a:rPr lang="zh-CN" altLang="en-US" sz="1200"/>
              <a:t>，获取长期等待事件</a:t>
            </a:r>
            <a:endParaRPr lang="zh-CN" altLang="en-US" sz="1200"/>
          </a:p>
        </p:txBody>
      </p:sp>
      <p:cxnSp>
        <p:nvCxnSpPr>
          <p:cNvPr id="20" name="肘形连接符 19"/>
          <p:cNvCxnSpPr>
            <a:stCxn id="18" idx="2"/>
            <a:endCxn id="19" idx="0"/>
          </p:cNvCxnSpPr>
          <p:nvPr/>
        </p:nvCxnSpPr>
        <p:spPr>
          <a:xfrm rot="5400000">
            <a:off x="2394585" y="2729865"/>
            <a:ext cx="726440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910080" y="4230370"/>
            <a:ext cx="1694815" cy="460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sz="1200"/>
              <a:t>已经失效，不响应</a:t>
            </a:r>
            <a:endParaRPr lang="zh-CN" sz="1200"/>
          </a:p>
          <a:p>
            <a:r>
              <a:rPr lang="zh-CN" sz="1200"/>
              <a:t>有效，相应</a:t>
            </a:r>
            <a:endParaRPr lang="zh-CN" sz="1200"/>
          </a:p>
        </p:txBody>
      </p:sp>
      <p:cxnSp>
        <p:nvCxnSpPr>
          <p:cNvPr id="22" name="肘形连接符 21"/>
          <p:cNvCxnSpPr>
            <a:stCxn id="19" idx="2"/>
            <a:endCxn id="21" idx="0"/>
          </p:cNvCxnSpPr>
          <p:nvPr/>
        </p:nvCxnSpPr>
        <p:spPr>
          <a:xfrm rot="5400000">
            <a:off x="2419350" y="3891915"/>
            <a:ext cx="676910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5" idx="2"/>
            <a:endCxn id="21" idx="3"/>
          </p:cNvCxnSpPr>
          <p:nvPr/>
        </p:nvCxnSpPr>
        <p:spPr>
          <a:xfrm rot="5400000">
            <a:off x="4279265" y="2419350"/>
            <a:ext cx="1367155" cy="27158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0520" y="4323715"/>
            <a:ext cx="1018540" cy="275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sz="1200"/>
              <a:t>执行其他</a:t>
            </a:r>
            <a:endParaRPr lang="zh-CN" sz="1200"/>
          </a:p>
        </p:txBody>
      </p:sp>
      <p:cxnSp>
        <p:nvCxnSpPr>
          <p:cNvPr id="25" name="肘形连接符 24"/>
          <p:cNvCxnSpPr>
            <a:stCxn id="21" idx="1"/>
            <a:endCxn id="24" idx="3"/>
          </p:cNvCxnSpPr>
          <p:nvPr/>
        </p:nvCxnSpPr>
        <p:spPr>
          <a:xfrm rot="10800000" flipV="1">
            <a:off x="1369060" y="4460875"/>
            <a:ext cx="541020" cy="6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682115" y="5150485"/>
            <a:ext cx="2152015" cy="2755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1200"/>
              <a:t>bgmstop</a:t>
            </a:r>
            <a:r>
              <a:rPr lang="zh-CN" altLang="en-US" sz="1200"/>
              <a:t>会导致播放完成回调</a:t>
            </a:r>
            <a:endParaRPr lang="zh-CN" altLang="en-US" sz="1200"/>
          </a:p>
        </p:txBody>
      </p:sp>
      <p:cxnSp>
        <p:nvCxnSpPr>
          <p:cNvPr id="27" name="肘形连接符 26"/>
          <p:cNvCxnSpPr>
            <a:stCxn id="26" idx="3"/>
            <a:endCxn id="15" idx="3"/>
          </p:cNvCxnSpPr>
          <p:nvPr/>
        </p:nvCxnSpPr>
        <p:spPr>
          <a:xfrm flipV="1">
            <a:off x="3834130" y="2771140"/>
            <a:ext cx="3333750" cy="2517140"/>
          </a:xfrm>
          <a:prstGeom prst="bentConnector3">
            <a:avLst>
              <a:gd name="adj1" fmla="val 1071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610860" y="1858645"/>
            <a:ext cx="1418590" cy="2755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200"/>
              <a:t>lock</a:t>
            </a:r>
            <a:endParaRPr lang="en-US" altLang="zh-CN" sz="1200"/>
          </a:p>
        </p:txBody>
      </p:sp>
      <p:sp>
        <p:nvSpPr>
          <p:cNvPr id="29" name="文本框 28"/>
          <p:cNvSpPr txBox="1"/>
          <p:nvPr/>
        </p:nvSpPr>
        <p:spPr>
          <a:xfrm>
            <a:off x="5610860" y="3430270"/>
            <a:ext cx="1418590" cy="2755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200"/>
              <a:t>unlock</a:t>
            </a:r>
            <a:endParaRPr lang="en-US" altLang="zh-CN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演示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pngChs</cp:lastModifiedBy>
  <cp:revision>9</cp:revision>
  <dcterms:created xsi:type="dcterms:W3CDTF">2023-06-03T12:01:00Z</dcterms:created>
  <dcterms:modified xsi:type="dcterms:W3CDTF">2023-06-04T00:21:10Z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2052-11.8.2.8506</vt:lpwstr>
  </property>
</Properties>
</file>