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02"/>
  </p:notesMasterIdLst>
  <p:handoutMasterIdLst>
    <p:handoutMasterId r:id="rId103"/>
  </p:handoutMasterIdLst>
  <p:sldIdLst>
    <p:sldId id="592" r:id="rId2"/>
    <p:sldId id="610" r:id="rId3"/>
    <p:sldId id="617" r:id="rId4"/>
    <p:sldId id="611" r:id="rId5"/>
    <p:sldId id="612" r:id="rId6"/>
    <p:sldId id="613" r:id="rId7"/>
    <p:sldId id="614" r:id="rId8"/>
    <p:sldId id="615" r:id="rId9"/>
    <p:sldId id="616" r:id="rId10"/>
    <p:sldId id="578" r:id="rId11"/>
    <p:sldId id="590" r:id="rId12"/>
    <p:sldId id="621" r:id="rId13"/>
    <p:sldId id="619" r:id="rId14"/>
    <p:sldId id="636" r:id="rId15"/>
    <p:sldId id="639" r:id="rId16"/>
    <p:sldId id="634" r:id="rId17"/>
    <p:sldId id="641" r:id="rId18"/>
    <p:sldId id="637" r:id="rId19"/>
    <p:sldId id="640" r:id="rId20"/>
    <p:sldId id="638" r:id="rId21"/>
    <p:sldId id="642" r:id="rId22"/>
    <p:sldId id="635" r:id="rId23"/>
    <p:sldId id="644" r:id="rId24"/>
    <p:sldId id="643" r:id="rId25"/>
    <p:sldId id="646" r:id="rId26"/>
    <p:sldId id="645" r:id="rId27"/>
    <p:sldId id="622" r:id="rId28"/>
    <p:sldId id="647" r:id="rId29"/>
    <p:sldId id="648" r:id="rId30"/>
    <p:sldId id="649" r:id="rId31"/>
    <p:sldId id="650" r:id="rId32"/>
    <p:sldId id="651" r:id="rId33"/>
    <p:sldId id="652" r:id="rId34"/>
    <p:sldId id="653" r:id="rId35"/>
    <p:sldId id="654" r:id="rId36"/>
    <p:sldId id="655" r:id="rId37"/>
    <p:sldId id="656" r:id="rId38"/>
    <p:sldId id="657" r:id="rId39"/>
    <p:sldId id="618" r:id="rId40"/>
    <p:sldId id="601" r:id="rId41"/>
    <p:sldId id="659" r:id="rId42"/>
    <p:sldId id="602" r:id="rId43"/>
    <p:sldId id="660" r:id="rId44"/>
    <p:sldId id="661" r:id="rId45"/>
    <p:sldId id="605" r:id="rId46"/>
    <p:sldId id="606" r:id="rId47"/>
    <p:sldId id="608" r:id="rId48"/>
    <p:sldId id="607" r:id="rId49"/>
    <p:sldId id="662" r:id="rId50"/>
    <p:sldId id="665" r:id="rId51"/>
    <p:sldId id="663" r:id="rId52"/>
    <p:sldId id="666" r:id="rId53"/>
    <p:sldId id="667" r:id="rId54"/>
    <p:sldId id="668" r:id="rId55"/>
    <p:sldId id="664" r:id="rId56"/>
    <p:sldId id="669" r:id="rId57"/>
    <p:sldId id="670" r:id="rId58"/>
    <p:sldId id="671" r:id="rId59"/>
    <p:sldId id="672" r:id="rId60"/>
    <p:sldId id="673" r:id="rId61"/>
    <p:sldId id="674" r:id="rId62"/>
    <p:sldId id="675" r:id="rId63"/>
    <p:sldId id="676" r:id="rId64"/>
    <p:sldId id="677" r:id="rId65"/>
    <p:sldId id="678" r:id="rId66"/>
    <p:sldId id="679" r:id="rId67"/>
    <p:sldId id="680" r:id="rId68"/>
    <p:sldId id="681" r:id="rId69"/>
    <p:sldId id="682" r:id="rId70"/>
    <p:sldId id="683" r:id="rId71"/>
    <p:sldId id="684" r:id="rId72"/>
    <p:sldId id="685" r:id="rId73"/>
    <p:sldId id="686" r:id="rId74"/>
    <p:sldId id="687" r:id="rId75"/>
    <p:sldId id="688" r:id="rId76"/>
    <p:sldId id="689" r:id="rId77"/>
    <p:sldId id="690" r:id="rId78"/>
    <p:sldId id="691" r:id="rId79"/>
    <p:sldId id="692" r:id="rId80"/>
    <p:sldId id="693" r:id="rId81"/>
    <p:sldId id="694" r:id="rId82"/>
    <p:sldId id="695" r:id="rId83"/>
    <p:sldId id="696" r:id="rId84"/>
    <p:sldId id="697" r:id="rId85"/>
    <p:sldId id="698" r:id="rId86"/>
    <p:sldId id="701" r:id="rId87"/>
    <p:sldId id="703" r:id="rId88"/>
    <p:sldId id="699" r:id="rId89"/>
    <p:sldId id="700" r:id="rId90"/>
    <p:sldId id="705" r:id="rId91"/>
    <p:sldId id="702" r:id="rId92"/>
    <p:sldId id="704" r:id="rId93"/>
    <p:sldId id="706" r:id="rId94"/>
    <p:sldId id="712" r:id="rId95"/>
    <p:sldId id="713" r:id="rId96"/>
    <p:sldId id="708" r:id="rId97"/>
    <p:sldId id="709" r:id="rId98"/>
    <p:sldId id="710" r:id="rId99"/>
    <p:sldId id="711" r:id="rId100"/>
    <p:sldId id="707" r:id="rId10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헤더" id="{E60963E4-2E6C-4473-A46D-409551250402}">
          <p14:sldIdLst>
            <p14:sldId id="592"/>
            <p14:sldId id="610"/>
            <p14:sldId id="617"/>
          </p14:sldIdLst>
        </p14:section>
        <p14:section name="로그인" id="{8EC04922-0552-4FDE-A683-CCCD455F9220}">
          <p14:sldIdLst>
            <p14:sldId id="611"/>
            <p14:sldId id="612"/>
            <p14:sldId id="613"/>
            <p14:sldId id="614"/>
            <p14:sldId id="615"/>
            <p14:sldId id="616"/>
          </p14:sldIdLst>
        </p14:section>
        <p14:section name="로그아웃" id="{DDB30D60-685D-4701-8780-39FB06871A44}">
          <p14:sldIdLst>
            <p14:sldId id="578"/>
            <p14:sldId id="590"/>
          </p14:sldIdLst>
        </p14:section>
        <p14:section name="회원가입" id="{599AC128-6D61-4D9D-BFA6-5FF32BCC29F2}">
          <p14:sldIdLst>
            <p14:sldId id="621"/>
            <p14:sldId id="619"/>
            <p14:sldId id="636"/>
            <p14:sldId id="639"/>
            <p14:sldId id="634"/>
            <p14:sldId id="641"/>
            <p14:sldId id="637"/>
            <p14:sldId id="640"/>
            <p14:sldId id="638"/>
            <p14:sldId id="642"/>
            <p14:sldId id="635"/>
            <p14:sldId id="644"/>
            <p14:sldId id="643"/>
            <p14:sldId id="646"/>
            <p14:sldId id="645"/>
            <p14:sldId id="622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</p14:sldIdLst>
        </p14:section>
        <p14:section name="마이페이지" id="{70C88814-58A6-43E2-BD91-64C1E110C724}">
          <p14:sldIdLst>
            <p14:sldId id="618"/>
            <p14:sldId id="601"/>
            <p14:sldId id="659"/>
            <p14:sldId id="602"/>
            <p14:sldId id="660"/>
            <p14:sldId id="661"/>
            <p14:sldId id="605"/>
            <p14:sldId id="606"/>
            <p14:sldId id="608"/>
            <p14:sldId id="607"/>
            <p14:sldId id="662"/>
            <p14:sldId id="665"/>
            <p14:sldId id="663"/>
            <p14:sldId id="666"/>
            <p14:sldId id="667"/>
            <p14:sldId id="668"/>
            <p14:sldId id="664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1"/>
            <p14:sldId id="703"/>
            <p14:sldId id="699"/>
            <p14:sldId id="700"/>
          </p14:sldIdLst>
        </p14:section>
        <p14:section name="게시판" id="{CCAB9D55-879C-48C1-903F-A2D431AF88DF}">
          <p14:sldIdLst>
            <p14:sldId id="705"/>
            <p14:sldId id="702"/>
            <p14:sldId id="704"/>
            <p14:sldId id="706"/>
          </p14:sldIdLst>
        </p14:section>
        <p14:section name="캠핑장" id="{7F334069-98DD-4CD0-BD82-7189F15B064D}">
          <p14:sldIdLst>
            <p14:sldId id="712"/>
            <p14:sldId id="713"/>
          </p14:sldIdLst>
        </p14:section>
        <p14:section name="리뷰" id="{0C1FA501-B74E-410E-AEE4-B45D7F6AB1E9}">
          <p14:sldIdLst>
            <p14:sldId id="708"/>
            <p14:sldId id="709"/>
            <p14:sldId id="710"/>
            <p14:sldId id="711"/>
          </p14:sldIdLst>
        </p14:section>
        <p14:section name="관리자" id="{F32135D2-62D5-4201-8755-20171D0D7786}">
          <p14:sldIdLst>
            <p14:sldId id="7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740"/>
  </p:normalViewPr>
  <p:slideViewPr>
    <p:cSldViewPr snapToObjects="1">
      <p:cViewPr varScale="1">
        <p:scale>
          <a:sx n="74" d="100"/>
          <a:sy n="74" d="100"/>
        </p:scale>
        <p:origin x="78" y="540"/>
      </p:cViewPr>
      <p:guideLst>
        <p:guide orient="horz" pos="1619"/>
        <p:guide pos="2878"/>
      </p:guideLst>
    </p:cSldViewPr>
  </p:slideViewPr>
  <p:outlineViewPr>
    <p:cViewPr>
      <p:scale>
        <a:sx n="33" d="100"/>
        <a:sy n="33" d="100"/>
      </p:scale>
      <p:origin x="0" y="-114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0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793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40A130E-E3B8-4EBE-931F-81B26B8448A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00C6A38-4290-41DD-B95C-4155372FD4A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114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A348888-F454-4AD2-BA62-3AF29D9807C0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569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1660922"/>
            <a:ext cx="4857767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56FEC12-A4C9-4837-AF94-AD867782C04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428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57F84A3-4F29-4053-ACFD-1BAF2D3F140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906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빈 화면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>
          <a:xfrm>
            <a:off x="314570" y="6654848"/>
            <a:ext cx="11498384" cy="158554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7996" tIns="0" rIns="17996" bIns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fld id="{EB135554-910C-4398-B52B-76F18431BEA3}" type="slidenum">
              <a:rPr lang="en-US" altLang="ko-KR" sz="900" spc="5">
                <a:solidFill>
                  <a:srgbClr val="000000"/>
                </a:solidFill>
                <a:latin typeface="맑은 고딕"/>
                <a:ea typeface="맑은 고딕"/>
              </a:rPr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t>‹#›</a:t>
            </a:fld>
            <a:endParaRPr lang="en-US" altLang="ko-KR" sz="900" spc="5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" name="제목 1"/>
          <p:cNvSpPr txBox="1"/>
          <p:nvPr userDrawn="1"/>
        </p:nvSpPr>
        <p:spPr>
          <a:xfrm>
            <a:off x="9459703" y="1105822"/>
            <a:ext cx="354858" cy="41098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5pPr>
            <a:lvl6pPr marL="457109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6pPr>
            <a:lvl7pPr marL="914217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7pPr>
            <a:lvl8pPr marL="1371326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8pPr>
            <a:lvl9pPr marL="1828434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pPr>
              <a:defRPr lang="ko-KR"/>
            </a:pPr>
            <a:endParaRPr lang="ko-KR" altLang="en-US" kern="0" spc="5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65162" y="108777"/>
            <a:ext cx="3935413" cy="1959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69510" y="322140"/>
            <a:ext cx="3935413" cy="1959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34132" y="1097113"/>
            <a:ext cx="217498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9834131" y="1560350"/>
            <a:ext cx="217498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>
            <a:off x="9834130" y="2014878"/>
            <a:ext cx="217498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5" hasCustomPrompt="1"/>
          </p:nvPr>
        </p:nvSpPr>
        <p:spPr>
          <a:xfrm>
            <a:off x="9834130" y="2478115"/>
            <a:ext cx="217498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34130" y="2941352"/>
            <a:ext cx="217498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5" name="텍스트 개체 틀 18"/>
          <p:cNvSpPr>
            <a:spLocks noGrp="1"/>
          </p:cNvSpPr>
          <p:nvPr>
            <p:ph type="body" sz="quarter" idx="17" hasCustomPrompt="1"/>
          </p:nvPr>
        </p:nvSpPr>
        <p:spPr>
          <a:xfrm>
            <a:off x="9834130" y="3404589"/>
            <a:ext cx="217498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6" name="텍스트 개체 틀 18"/>
          <p:cNvSpPr>
            <a:spLocks noGrp="1"/>
          </p:cNvSpPr>
          <p:nvPr>
            <p:ph type="body" sz="quarter" idx="18" hasCustomPrompt="1"/>
          </p:nvPr>
        </p:nvSpPr>
        <p:spPr>
          <a:xfrm>
            <a:off x="9834129" y="3867272"/>
            <a:ext cx="217498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텍스트 개체 틀 18"/>
          <p:cNvSpPr>
            <a:spLocks noGrp="1"/>
          </p:cNvSpPr>
          <p:nvPr>
            <p:ph type="body" sz="quarter" idx="19" hasCustomPrompt="1"/>
          </p:nvPr>
        </p:nvSpPr>
        <p:spPr>
          <a:xfrm>
            <a:off x="9834128" y="4329955"/>
            <a:ext cx="217498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8" name="텍스트 개체 틀 18"/>
          <p:cNvSpPr>
            <a:spLocks noGrp="1"/>
          </p:cNvSpPr>
          <p:nvPr>
            <p:ph type="body" sz="quarter" idx="20" hasCustomPrompt="1"/>
          </p:nvPr>
        </p:nvSpPr>
        <p:spPr>
          <a:xfrm>
            <a:off x="9834127" y="4778384"/>
            <a:ext cx="217498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9" name="텍스트 개체 틀 18"/>
          <p:cNvSpPr>
            <a:spLocks noGrp="1"/>
          </p:cNvSpPr>
          <p:nvPr>
            <p:ph type="body" sz="quarter" idx="21" hasCustomPrompt="1"/>
          </p:nvPr>
        </p:nvSpPr>
        <p:spPr>
          <a:xfrm>
            <a:off x="9834127" y="5241621"/>
            <a:ext cx="217498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텍스트 개체 틀 18"/>
          <p:cNvSpPr>
            <a:spLocks noGrp="1"/>
          </p:cNvSpPr>
          <p:nvPr>
            <p:ph type="body" sz="quarter" idx="22" hasCustomPrompt="1"/>
          </p:nvPr>
        </p:nvSpPr>
        <p:spPr>
          <a:xfrm>
            <a:off x="9834126" y="5696149"/>
            <a:ext cx="217498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텍스트 개체 틀 18"/>
          <p:cNvSpPr>
            <a:spLocks noGrp="1"/>
          </p:cNvSpPr>
          <p:nvPr>
            <p:ph type="body" sz="quarter" idx="23" hasCustomPrompt="1"/>
          </p:nvPr>
        </p:nvSpPr>
        <p:spPr>
          <a:xfrm>
            <a:off x="9503203" y="1097113"/>
            <a:ext cx="28742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2" name="텍스트 개체 틀 18"/>
          <p:cNvSpPr>
            <a:spLocks noGrp="1"/>
          </p:cNvSpPr>
          <p:nvPr>
            <p:ph type="body" sz="quarter" idx="24" hasCustomPrompt="1"/>
          </p:nvPr>
        </p:nvSpPr>
        <p:spPr>
          <a:xfrm>
            <a:off x="9503202" y="1560350"/>
            <a:ext cx="28742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3" name="텍스트 개체 틀 18"/>
          <p:cNvSpPr>
            <a:spLocks noGrp="1"/>
          </p:cNvSpPr>
          <p:nvPr>
            <p:ph type="body" sz="quarter" idx="25" hasCustomPrompt="1"/>
          </p:nvPr>
        </p:nvSpPr>
        <p:spPr>
          <a:xfrm>
            <a:off x="9503201" y="2014878"/>
            <a:ext cx="28742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텍스트 개체 틀 18"/>
          <p:cNvSpPr>
            <a:spLocks noGrp="1"/>
          </p:cNvSpPr>
          <p:nvPr>
            <p:ph type="body" sz="quarter" idx="26" hasCustomPrompt="1"/>
          </p:nvPr>
        </p:nvSpPr>
        <p:spPr>
          <a:xfrm>
            <a:off x="9503201" y="2478115"/>
            <a:ext cx="28742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5" name="텍스트 개체 틀 18"/>
          <p:cNvSpPr>
            <a:spLocks noGrp="1"/>
          </p:cNvSpPr>
          <p:nvPr>
            <p:ph type="body" sz="quarter" idx="27" hasCustomPrompt="1"/>
          </p:nvPr>
        </p:nvSpPr>
        <p:spPr>
          <a:xfrm>
            <a:off x="9503201" y="2941352"/>
            <a:ext cx="28742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>
              <a:defRPr lang="ko-KR" altLang="en-US"/>
            </a:pP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6" name="텍스트 개체 틀 18"/>
          <p:cNvSpPr>
            <a:spLocks noGrp="1"/>
          </p:cNvSpPr>
          <p:nvPr>
            <p:ph type="body" sz="quarter" idx="28" hasCustomPrompt="1"/>
          </p:nvPr>
        </p:nvSpPr>
        <p:spPr>
          <a:xfrm>
            <a:off x="9503201" y="3404589"/>
            <a:ext cx="28742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>
              <a:defRPr lang="ko-KR" altLang="en-US"/>
            </a:pP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7" name="텍스트 개체 틀 18"/>
          <p:cNvSpPr>
            <a:spLocks noGrp="1"/>
          </p:cNvSpPr>
          <p:nvPr>
            <p:ph type="body" sz="quarter" idx="29" hasCustomPrompt="1"/>
          </p:nvPr>
        </p:nvSpPr>
        <p:spPr>
          <a:xfrm>
            <a:off x="9503200" y="3867272"/>
            <a:ext cx="28742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>
              <a:defRPr lang="ko-KR" altLang="en-US"/>
            </a:pP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8" name="텍스트 개체 틀 18"/>
          <p:cNvSpPr>
            <a:spLocks noGrp="1"/>
          </p:cNvSpPr>
          <p:nvPr>
            <p:ph type="body" sz="quarter" idx="30" hasCustomPrompt="1"/>
          </p:nvPr>
        </p:nvSpPr>
        <p:spPr>
          <a:xfrm>
            <a:off x="9503199" y="4329955"/>
            <a:ext cx="28742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>
              <a:defRPr lang="ko-KR" altLang="en-US"/>
            </a:pP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9" name="텍스트 개체 틀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3198" y="4778384"/>
            <a:ext cx="287428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>
              <a:defRPr lang="ko-KR" altLang="en-US"/>
            </a:pPr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40" name="텍스트 개체 틀 18"/>
          <p:cNvSpPr>
            <a:spLocks noGrp="1"/>
          </p:cNvSpPr>
          <p:nvPr>
            <p:ph type="body" sz="quarter" idx="32" hasCustomPrompt="1"/>
          </p:nvPr>
        </p:nvSpPr>
        <p:spPr>
          <a:xfrm>
            <a:off x="9422677" y="5241621"/>
            <a:ext cx="428912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spc="-140" baseline="0"/>
            </a:lvl1pPr>
          </a:lstStyle>
          <a:p>
            <a:pPr lvl="0">
              <a:defRPr lang="ko-KR" altLang="en-US"/>
            </a:pPr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33" hasCustomPrompt="1"/>
          </p:nvPr>
        </p:nvSpPr>
        <p:spPr>
          <a:xfrm>
            <a:off x="9448804" y="5696149"/>
            <a:ext cx="391884" cy="419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>
              <a:defRPr lang="ko-KR" altLang="en-US"/>
            </a:pPr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76790" y="347707"/>
            <a:ext cx="2089660" cy="1703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  <p:sp>
        <p:nvSpPr>
          <p:cNvPr id="43" name="텍스트 개체 틀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78786" y="125202"/>
            <a:ext cx="2089660" cy="1703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</p:spTree>
    <p:extLst>
      <p:ext uri="{BB962C8B-B14F-4D97-AF65-F5344CB8AC3E}">
        <p14:creationId xmlns:p14="http://schemas.microsoft.com/office/powerpoint/2010/main" val="8225216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953836A-82A3-4C8B-9D31-CD724F3673E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992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D2EBAF6-36D0-4DD8-B695-D4C1B37E35D6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053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0728D28-603B-4EFC-80F8-17E5E9107035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113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7A1F4E-0809-4239-8034-C38E431DAF9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062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0DA496-7307-4E8B-88DE-CB97B48BAB6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425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32297"/>
            <a:ext cx="8229600" cy="33939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8721E90-850C-410B-8B89-8394F580CFD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566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ACE7E28-9336-4363-8674-B91477D8F24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82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ACE7E28-9336-4363-8674-B91477D8F24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900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422D86A-5F52-4165-8473-F1B836277586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5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" b="96081"/>
          <a:stretch/>
        </p:blipFill>
        <p:spPr>
          <a:xfrm>
            <a:off x="887864" y="1103361"/>
            <a:ext cx="5340320" cy="496281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헤더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HEADER_000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5652120" y="120359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‘MENU’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HEADER_001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483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42" y="773830"/>
            <a:ext cx="5026726" cy="2664296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10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C99AAC-B17E-4DF5-8FCF-E0930E9A4D14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로그아웃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>
                <a:solidFill>
                  <a:prstClr val="white">
                    <a:lumMod val="30000"/>
                  </a:prstClr>
                </a:solidFill>
              </a:rPr>
              <a:t>로그아웃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1C0D71-B768-47C8-907D-200C73A2F6C3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D6AA6-BC53-4772-91F9-84CF81C2C8E3}"/>
              </a:ext>
            </a:extLst>
          </p:cNvPr>
          <p:cNvSpPr txBox="1"/>
          <p:nvPr/>
        </p:nvSpPr>
        <p:spPr>
          <a:xfrm>
            <a:off x="7965600" y="289367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LOGOUT_000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C9CF4-9973-40D1-A01A-BA0171C311FA}"/>
              </a:ext>
            </a:extLst>
          </p:cNvPr>
          <p:cNvSpPr txBox="1"/>
          <p:nvPr/>
        </p:nvSpPr>
        <p:spPr>
          <a:xfrm>
            <a:off x="7235112" y="1281993"/>
            <a:ext cx="176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로그아웃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을 클릭할 시</a:t>
            </a:r>
            <a:endParaRPr lang="en-US" altLang="ko-KR" sz="800" dirty="0">
              <a:solidFill>
                <a:prstClr val="black"/>
              </a:solidFill>
            </a:endParaRPr>
          </a:p>
          <a:p>
            <a:r>
              <a:rPr lang="en-US" altLang="ko-KR" sz="800" dirty="0" smtClean="0">
                <a:solidFill>
                  <a:prstClr val="black"/>
                </a:solidFill>
              </a:rPr>
              <a:t>LOGOUT_001</a:t>
            </a: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후 로그아웃 된 상태로 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3919627" y="1831036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BB808A-5C4A-4FA7-BEFF-7C973FDC8B34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취소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을 클릭할 시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/>
            <a:r>
              <a:rPr lang="ko-KR" altLang="en-US" sz="800" dirty="0" smtClean="0">
                <a:solidFill>
                  <a:prstClr val="black"/>
                </a:solidFill>
              </a:rPr>
              <a:t>이전 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592230" y="183103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84839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02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100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관리자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AD</a:t>
            </a:r>
            <a:r>
              <a:rPr lang="en-US" altLang="ko-KR" sz="800" dirty="0" smtClean="0">
                <a:solidFill>
                  <a:prstClr val="black"/>
                </a:solidFill>
              </a:rPr>
              <a:t>MIN</a:t>
            </a:r>
            <a:r>
              <a:rPr lang="en-US" altLang="ko-KR" sz="800" dirty="0" smtClean="0">
                <a:solidFill>
                  <a:prstClr val="black"/>
                </a:solidFill>
              </a:rPr>
              <a:t>_000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이전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 페이지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다음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다음 페이지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번호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클락 사 해당 페이지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아이콘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회원 삭제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관리자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6" y="1306518"/>
            <a:ext cx="6128248" cy="260172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6137471" y="273485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1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743908" y="324334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78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51" y="629306"/>
            <a:ext cx="5641907" cy="1298807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11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로그아웃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222A2-0335-4AFD-8835-434145F39E69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로그아웃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8CF609-E073-41AD-B241-65FCFB6AAE05}"/>
              </a:ext>
            </a:extLst>
          </p:cNvPr>
          <p:cNvSpPr txBox="1"/>
          <p:nvPr/>
        </p:nvSpPr>
        <p:spPr>
          <a:xfrm>
            <a:off x="7965600" y="289367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LOGOUT_001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11547" y="1392092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1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5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412" y="598804"/>
            <a:ext cx="2801564" cy="4377444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6876288" y="432802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12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REG_000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39278" y="20052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39278" y="268746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40464" y="367539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497369" y="402123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4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381452" y="432174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5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6876288" y="170765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876288" y="2575152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876288" y="39050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76288" y="842400"/>
            <a:ext cx="372163" cy="79436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39050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4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39050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아이디</a:t>
            </a:r>
            <a:r>
              <a:rPr lang="en-US" altLang="ko-KR" sz="800" dirty="0">
                <a:solidFill>
                  <a:prstClr val="black"/>
                </a:solidFill>
              </a:rPr>
              <a:t>/</a:t>
            </a:r>
            <a:r>
              <a:rPr lang="ko-KR" altLang="en-US" sz="800" dirty="0">
                <a:solidFill>
                  <a:prstClr val="black"/>
                </a:solidFill>
              </a:rPr>
              <a:t>비밀번호 찾기</a:t>
            </a:r>
            <a:r>
              <a:rPr lang="en-US" altLang="ko-KR" sz="800" dirty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>
                <a:solidFill>
                  <a:prstClr val="black"/>
                </a:solidFill>
              </a:rPr>
              <a:t>FIND_000</a:t>
            </a:r>
            <a:r>
              <a:rPr lang="ko-KR" altLang="en-US" sz="800" dirty="0">
                <a:solidFill>
                  <a:prstClr val="black"/>
                </a:solidFill>
              </a:rPr>
              <a:t>으로 이동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46800" y="39050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74596" y="1778541"/>
            <a:ext cx="370800" cy="79661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81598"/>
            <a:ext cx="372163" cy="1332313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908414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휴대폰 번호 중복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중복인 경우</a:t>
            </a:r>
            <a:r>
              <a:rPr lang="en-US" altLang="ko-KR" sz="800" dirty="0" smtClean="0">
                <a:solidFill>
                  <a:prstClr val="black"/>
                </a:solidFill>
              </a:rPr>
              <a:t> =&gt;  REG_001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 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중복이 아닌 경우 </a:t>
            </a:r>
            <a:r>
              <a:rPr lang="en-US" altLang="ko-KR" sz="800" dirty="0">
                <a:solidFill>
                  <a:prstClr val="black"/>
                </a:solidFill>
              </a:rPr>
              <a:t>=&gt;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REG_002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7256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72577"/>
            <a:ext cx="1767600" cy="1348111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회원가입하기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FIND_000</a:t>
            </a: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 유효성에 문제가 있을 때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UHS </a:t>
            </a:r>
            <a:r>
              <a:rPr lang="ko-KR" altLang="en-US" sz="800" dirty="0" smtClean="0">
                <a:solidFill>
                  <a:prstClr val="black"/>
                </a:solidFill>
              </a:rPr>
              <a:t>페이지 노출 후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유효성에 문제가 없을 때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REG_011 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이동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76288" y="43348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메인화면으로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MAIN_000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743658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이메일 중복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중복인 경우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=&gt; 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REG_003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 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중복이 아닌 경우 </a:t>
            </a:r>
            <a:r>
              <a:rPr lang="en-US" altLang="ko-KR" sz="800" dirty="0">
                <a:solidFill>
                  <a:prstClr val="black"/>
                </a:solidFill>
              </a:rPr>
              <a:t>=&gt;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REG_004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REG_005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152" name="직선 연결선 151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70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4" y="575697"/>
            <a:ext cx="6642897" cy="1363225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13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89557" y="143580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39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68" y="616654"/>
            <a:ext cx="6517672" cy="1271020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14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REG_001-1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89557" y="143580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REG_000 1</a:t>
            </a:r>
            <a:r>
              <a:rPr lang="ko-KR" altLang="en-US" sz="800" dirty="0" smtClean="0">
                <a:solidFill>
                  <a:prstClr val="black"/>
                </a:solidFill>
              </a:rPr>
              <a:t>번 버튼 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휴대폰의 형식이 잘못된 경우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35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40299"/>
            <a:ext cx="6469226" cy="1355387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15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REG_001-2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60032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REG_000 1</a:t>
            </a:r>
            <a:r>
              <a:rPr lang="ko-KR" altLang="en-US" sz="800" dirty="0" smtClean="0">
                <a:solidFill>
                  <a:prstClr val="black"/>
                </a:solidFill>
              </a:rPr>
              <a:t>번 버튼 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휴대폰 번호가 공백인 경우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4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29" y="653251"/>
            <a:ext cx="6433415" cy="1314591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16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89557" y="143580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0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0" y="636677"/>
            <a:ext cx="6415932" cy="1250997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17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24028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15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1" y="627534"/>
            <a:ext cx="6584203" cy="1291602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18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REG_003-1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89557" y="143580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REG_000 2</a:t>
            </a:r>
            <a:r>
              <a:rPr lang="ko-KR" altLang="en-US" sz="800" dirty="0" smtClean="0">
                <a:solidFill>
                  <a:prstClr val="black"/>
                </a:solidFill>
              </a:rPr>
              <a:t>번 버튼 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이메일의 형식이 잘못된 경우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33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" y="700166"/>
            <a:ext cx="6593937" cy="1259516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19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REG_003-2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60032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REG_000 2</a:t>
            </a:r>
            <a:r>
              <a:rPr lang="ko-KR" altLang="en-US" sz="800" dirty="0" smtClean="0">
                <a:solidFill>
                  <a:prstClr val="black"/>
                </a:solidFill>
              </a:rPr>
              <a:t>번 버튼 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이메일 주소가 공백인 경우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53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4553" t="19162" r="45699" b="57488"/>
          <a:stretch/>
        </p:blipFill>
        <p:spPr>
          <a:xfrm>
            <a:off x="886326" y="1108351"/>
            <a:ext cx="5341858" cy="2094333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5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로그인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 </a:t>
            </a:r>
            <a:r>
              <a:rPr lang="ko-KR" altLang="en-US" sz="800" dirty="0" smtClean="0">
                <a:solidFill>
                  <a:prstClr val="black"/>
                </a:solidFill>
              </a:rPr>
              <a:t>시 </a:t>
            </a:r>
            <a:r>
              <a:rPr lang="en-US" altLang="ko-KR" sz="800" dirty="0" smtClean="0">
                <a:solidFill>
                  <a:prstClr val="black"/>
                </a:solidFill>
              </a:rPr>
              <a:t>LOGIN_000</a:t>
            </a:r>
            <a:r>
              <a:rPr lang="ko-KR" altLang="en-US" sz="800" dirty="0" smtClean="0">
                <a:solidFill>
                  <a:prstClr val="black"/>
                </a:solidFill>
              </a:rPr>
              <a:t> 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2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헤더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HEADER_001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5719644" y="128455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4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‘MENU’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HEADER_000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로고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MAIN_000</a:t>
            </a:r>
            <a:r>
              <a:rPr lang="ko-KR" altLang="en-US" sz="800" dirty="0">
                <a:solidFill>
                  <a:prstClr val="black"/>
                </a:solidFill>
              </a:rPr>
              <a:t>로 이동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캠핑장</a:t>
            </a:r>
            <a:r>
              <a:rPr lang="ko-KR" altLang="en-US" sz="800" dirty="0" smtClean="0">
                <a:solidFill>
                  <a:prstClr val="black"/>
                </a:solidFill>
              </a:rPr>
              <a:t> 검색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CAMP_000</a:t>
            </a:r>
            <a:r>
              <a:rPr lang="ko-KR" altLang="en-US" sz="800" dirty="0">
                <a:solidFill>
                  <a:prstClr val="black"/>
                </a:solidFill>
              </a:rPr>
              <a:t>로 이동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게시판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BOARD_000</a:t>
            </a:r>
            <a:r>
              <a:rPr lang="ko-KR" altLang="en-US" sz="800" dirty="0">
                <a:solidFill>
                  <a:prstClr val="black"/>
                </a:solidFill>
              </a:rPr>
              <a:t>로 이동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1707381" y="124487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1707380" y="178866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1707381" y="224670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4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1707379" y="2703582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5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99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87" y="645806"/>
            <a:ext cx="6456753" cy="1247576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20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89557" y="143580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REG_005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5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55526"/>
            <a:ext cx="2853938" cy="44640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6876288" y="432802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21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REG_005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127471" y="1877062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127471" y="255926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40464" y="381940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4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551407" y="416696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5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435490" y="446748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6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6876288" y="170765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876288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876288" y="39050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76288" y="842400"/>
            <a:ext cx="372163" cy="79436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39050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46800" y="39050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아이디</a:t>
            </a:r>
            <a:r>
              <a:rPr lang="en-US" altLang="ko-KR" sz="800" dirty="0">
                <a:solidFill>
                  <a:prstClr val="black"/>
                </a:solidFill>
              </a:rPr>
              <a:t>/</a:t>
            </a:r>
            <a:r>
              <a:rPr lang="ko-KR" altLang="en-US" sz="800" dirty="0">
                <a:solidFill>
                  <a:prstClr val="black"/>
                </a:solidFill>
              </a:rPr>
              <a:t>비밀번호 찾기</a:t>
            </a:r>
            <a:r>
              <a:rPr lang="en-US" altLang="ko-KR" sz="800" dirty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>
                <a:solidFill>
                  <a:prstClr val="black"/>
                </a:solidFill>
              </a:rPr>
              <a:t>FIND_000</a:t>
            </a:r>
            <a:r>
              <a:rPr lang="ko-KR" altLang="en-US" sz="800" dirty="0">
                <a:solidFill>
                  <a:prstClr val="black"/>
                </a:solidFill>
              </a:rPr>
              <a:t>으로 이동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46800" y="39050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74596" y="1778541"/>
            <a:ext cx="370800" cy="79661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3019591"/>
            <a:ext cx="372163" cy="8943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908414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휴대폰 번호 중복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중복인 경우</a:t>
            </a:r>
            <a:r>
              <a:rPr lang="en-US" altLang="ko-KR" sz="800" dirty="0" smtClean="0">
                <a:solidFill>
                  <a:prstClr val="black"/>
                </a:solidFill>
              </a:rPr>
              <a:t> =&gt;  REG_001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 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중복이 아닌 경우 </a:t>
            </a:r>
            <a:r>
              <a:rPr lang="en-US" altLang="ko-KR" sz="800" dirty="0">
                <a:solidFill>
                  <a:prstClr val="black"/>
                </a:solidFill>
              </a:rPr>
              <a:t>=&gt;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REG_002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7256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952632"/>
            <a:ext cx="1767600" cy="96805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회원가입하기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FIND_000</a:t>
            </a: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 유효성에 문제가 있을 때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UHS </a:t>
            </a:r>
            <a:r>
              <a:rPr lang="ko-KR" altLang="en-US" sz="800" dirty="0" smtClean="0">
                <a:solidFill>
                  <a:prstClr val="black"/>
                </a:solidFill>
              </a:rPr>
              <a:t>페이지 노출 후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유효성에 문제가 없을 때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REG_011 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이동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76288" y="43348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6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메인화면으로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MAIN_000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743658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이메일 중복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중복인 경우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=&gt; 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REG_003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 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중복이 아닌 경우 </a:t>
            </a:r>
            <a:r>
              <a:rPr lang="en-US" altLang="ko-KR" sz="800" dirty="0">
                <a:solidFill>
                  <a:prstClr val="black"/>
                </a:solidFill>
              </a:rPr>
              <a:t>=&gt;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REG_004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REG_005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152" name="직선 연결선 151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127471" y="291281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76288" y="296779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25055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25055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25055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25055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876288" y="253927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76288" y="253927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46800" y="253927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인증번호 요청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REG_006 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후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REG_007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46800" y="253927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876288" y="2962265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33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9" y="710996"/>
            <a:ext cx="6600197" cy="1248686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22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REG_006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60032" y="151515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REG_007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92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871"/>
          <a:stretch/>
        </p:blipFill>
        <p:spPr>
          <a:xfrm>
            <a:off x="2231740" y="663538"/>
            <a:ext cx="2590448" cy="432048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6876288" y="432802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9399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93990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23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REG_007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9399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93990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127471" y="1671650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127471" y="2355726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40464" y="381940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4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551407" y="416696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5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435490" y="446748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6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6876288" y="170765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876288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876288" y="39736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76288" y="842400"/>
            <a:ext cx="372163" cy="79436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39736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46800" y="39736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아이디</a:t>
            </a:r>
            <a:r>
              <a:rPr lang="en-US" altLang="ko-KR" sz="800" dirty="0">
                <a:solidFill>
                  <a:prstClr val="black"/>
                </a:solidFill>
              </a:rPr>
              <a:t>/</a:t>
            </a:r>
            <a:r>
              <a:rPr lang="ko-KR" altLang="en-US" sz="800" dirty="0">
                <a:solidFill>
                  <a:prstClr val="black"/>
                </a:solidFill>
              </a:rPr>
              <a:t>비밀번호 찾기</a:t>
            </a:r>
            <a:r>
              <a:rPr lang="en-US" altLang="ko-KR" sz="800" dirty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>
                <a:solidFill>
                  <a:prstClr val="black"/>
                </a:solidFill>
              </a:rPr>
              <a:t>FIND_000</a:t>
            </a:r>
            <a:r>
              <a:rPr lang="ko-KR" altLang="en-US" sz="800" dirty="0">
                <a:solidFill>
                  <a:prstClr val="black"/>
                </a:solidFill>
              </a:rPr>
              <a:t>으로 이동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46800" y="39736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74596" y="1778541"/>
            <a:ext cx="370800" cy="79661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3081586"/>
            <a:ext cx="372163" cy="8943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908414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휴대폰 번호 중복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중복인 경우</a:t>
            </a:r>
            <a:r>
              <a:rPr lang="en-US" altLang="ko-KR" sz="800" dirty="0" smtClean="0">
                <a:solidFill>
                  <a:prstClr val="black"/>
                </a:solidFill>
              </a:rPr>
              <a:t> =&gt;  REG_001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 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중복이 아닌 경우 </a:t>
            </a:r>
            <a:r>
              <a:rPr lang="en-US" altLang="ko-KR" sz="800" dirty="0">
                <a:solidFill>
                  <a:prstClr val="black"/>
                </a:solidFill>
              </a:rPr>
              <a:t>=&gt;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REG_002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7256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3043854"/>
            <a:ext cx="1767600" cy="96805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회원가입하기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FIND_000</a:t>
            </a: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 유효성에 문제가 있을 때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UHS </a:t>
            </a:r>
            <a:r>
              <a:rPr lang="ko-KR" altLang="en-US" sz="800" dirty="0" smtClean="0">
                <a:solidFill>
                  <a:prstClr val="black"/>
                </a:solidFill>
              </a:rPr>
              <a:t>페이지 노출 후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유효성에 문제가 없을 때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REG_011 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이동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76288" y="43348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6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메인화면으로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MAIN_000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743658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이메일 중복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중복인 경우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=&gt; 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REG_003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 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중복이 아닌 경우 </a:t>
            </a:r>
            <a:r>
              <a:rPr lang="en-US" altLang="ko-KR" sz="800" dirty="0">
                <a:solidFill>
                  <a:prstClr val="black"/>
                </a:solidFill>
              </a:rPr>
              <a:t>=&gt;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REG_004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REG_005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152" name="직선 연결선 151"/>
          <p:cNvCxnSpPr/>
          <p:nvPr/>
        </p:nvCxnSpPr>
        <p:spPr>
          <a:xfrm>
            <a:off x="6876288" y="4396617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127471" y="291281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76288" y="25055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25055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25055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25055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876288" y="253927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76288" y="2539273"/>
            <a:ext cx="372163" cy="481053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46800" y="2539274"/>
            <a:ext cx="1767600" cy="518784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인증번호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인증 성공 시</a:t>
            </a:r>
            <a:r>
              <a:rPr lang="en-US" altLang="ko-KR" sz="800" dirty="0" smtClean="0">
                <a:solidFill>
                  <a:prstClr val="black"/>
                </a:solidFill>
              </a:rPr>
              <a:t>REG_008 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후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인증 </a:t>
            </a:r>
            <a:r>
              <a:rPr lang="ko-KR" altLang="en-US" sz="800" dirty="0" smtClean="0">
                <a:solidFill>
                  <a:prstClr val="black"/>
                </a:solidFill>
              </a:rPr>
              <a:t>실패 </a:t>
            </a:r>
            <a:r>
              <a:rPr lang="ko-KR" altLang="en-US" sz="800" dirty="0">
                <a:solidFill>
                  <a:prstClr val="black"/>
                </a:solidFill>
              </a:rPr>
              <a:t>시</a:t>
            </a:r>
            <a:r>
              <a:rPr lang="en-US" altLang="ko-KR" sz="800" dirty="0" smtClean="0">
                <a:solidFill>
                  <a:prstClr val="black"/>
                </a:solidFill>
              </a:rPr>
              <a:t>REG_009 </a:t>
            </a:r>
            <a:r>
              <a:rPr lang="ko-KR" altLang="en-US" sz="800" dirty="0">
                <a:solidFill>
                  <a:prstClr val="black"/>
                </a:solidFill>
              </a:rPr>
              <a:t>노출 후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REG_010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46800" y="253927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876288" y="307580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998" y="2024446"/>
            <a:ext cx="1865986" cy="2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58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6" y="663538"/>
            <a:ext cx="6590688" cy="1269427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24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REG_008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60032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REG_010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19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663538"/>
            <a:ext cx="6439069" cy="1319719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25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REG_009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11547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REG_007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0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26" y="627534"/>
            <a:ext cx="6537914" cy="1359295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26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REG_009-1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60032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REG_007 3</a:t>
            </a:r>
            <a:r>
              <a:rPr lang="ko-KR" altLang="en-US" sz="800" dirty="0" smtClean="0">
                <a:solidFill>
                  <a:prstClr val="black"/>
                </a:solidFill>
              </a:rPr>
              <a:t>번 버튼 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인증번호가 공백인 경우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REG_007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99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053" y="894663"/>
            <a:ext cx="3042983" cy="3945339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6876288" y="432802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27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REG_010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39278" y="2139702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40464" y="3615866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497369" y="402123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381452" y="432174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4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6876288" y="16716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876288" y="260775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876288" y="39050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76288" y="842400"/>
            <a:ext cx="372163" cy="79436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39050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39050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46800" y="39050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74596" y="1778541"/>
            <a:ext cx="370800" cy="79661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908414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휴대폰 번호 중복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중복인 경우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=&gt; 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REG_001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 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중복이 아닌 경우 </a:t>
            </a:r>
            <a:r>
              <a:rPr lang="en-US" altLang="ko-KR" sz="800" dirty="0">
                <a:solidFill>
                  <a:prstClr val="black"/>
                </a:solidFill>
              </a:rPr>
              <a:t>=&gt;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REG_002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REG_003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7256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76288" y="43348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743658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회원가입하기</a:t>
            </a:r>
            <a:r>
              <a:rPr lang="en-US" altLang="ko-KR" sz="800" dirty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>
                <a:solidFill>
                  <a:prstClr val="black"/>
                </a:solidFill>
              </a:rPr>
              <a:t>FIND_000</a:t>
            </a:r>
          </a:p>
          <a:p>
            <a:pPr lvl="0"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 유효성에 문제가 있을 때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UHS </a:t>
            </a:r>
            <a:r>
              <a:rPr lang="ko-KR" altLang="en-US" sz="800" dirty="0">
                <a:solidFill>
                  <a:prstClr val="black"/>
                </a:solidFill>
              </a:rPr>
              <a:t>페이지 노출 후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유효성에 문제가 없을 때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REG_011 </a:t>
            </a:r>
            <a:r>
              <a:rPr lang="ko-KR" altLang="en-US" sz="800" dirty="0">
                <a:solidFill>
                  <a:prstClr val="black"/>
                </a:solidFill>
              </a:rPr>
              <a:t>노출 후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152" name="직선 연결선 151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88" y="302166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302166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256495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256495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301279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301279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46800" y="302166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76288" y="256495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256495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288" y="350785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76288" y="259867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46800" y="259867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아이디</a:t>
            </a:r>
            <a:r>
              <a:rPr lang="en-US" altLang="ko-KR" sz="800" dirty="0">
                <a:solidFill>
                  <a:prstClr val="black"/>
                </a:solidFill>
              </a:rPr>
              <a:t>/</a:t>
            </a:r>
            <a:r>
              <a:rPr lang="ko-KR" altLang="en-US" sz="800" dirty="0">
                <a:solidFill>
                  <a:prstClr val="black"/>
                </a:solidFill>
              </a:rPr>
              <a:t>비밀번호 찾기</a:t>
            </a:r>
            <a:r>
              <a:rPr lang="en-US" altLang="ko-KR" sz="800" dirty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>
                <a:solidFill>
                  <a:prstClr val="black"/>
                </a:solidFill>
              </a:rPr>
              <a:t>FIND_000</a:t>
            </a:r>
            <a:r>
              <a:rPr lang="ko-KR" altLang="en-US" sz="800" dirty="0">
                <a:solidFill>
                  <a:prstClr val="black"/>
                </a:solidFill>
              </a:rPr>
              <a:t>으로 이동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46800" y="259867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302844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4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302844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메인화면으로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MAIN_000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2844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6876288" y="302166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2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97" y="843558"/>
            <a:ext cx="2975939" cy="3853586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6876288" y="432802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28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REG_010-1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39278" y="194720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40464" y="374740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587411" y="4094960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471494" y="439547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4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6876288" y="187299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876288" y="277650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876288" y="401191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76288" y="1165314"/>
            <a:ext cx="372163" cy="79436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76288" y="17773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46800" y="17773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76288" y="275177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46800" y="275177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39050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39050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46800" y="39050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74596" y="1981010"/>
            <a:ext cx="370800" cy="67292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000" y="174365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131590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휴대폰 번호 중복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중복인 경우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=&gt; 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REG_001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 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중복이 아닌 경우 </a:t>
            </a:r>
            <a:r>
              <a:rPr lang="en-US" altLang="ko-KR" sz="800" dirty="0">
                <a:solidFill>
                  <a:prstClr val="black"/>
                </a:solidFill>
              </a:rPr>
              <a:t>=&gt;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REG_002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REG_003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747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75258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76288" y="43348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52" name="직선 연결선 151"/>
          <p:cNvCxnSpPr/>
          <p:nvPr/>
        </p:nvCxnSpPr>
        <p:spPr>
          <a:xfrm>
            <a:off x="6876288" y="444395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88" y="320168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320168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274497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274497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319281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319281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46800" y="320168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76288" y="274497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274497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288" y="368787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76288" y="277869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46800" y="277869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아이디</a:t>
            </a:r>
            <a:r>
              <a:rPr lang="en-US" altLang="ko-KR" sz="800" dirty="0">
                <a:solidFill>
                  <a:prstClr val="black"/>
                </a:solidFill>
              </a:rPr>
              <a:t>/</a:t>
            </a:r>
            <a:r>
              <a:rPr lang="ko-KR" altLang="en-US" sz="800" dirty="0">
                <a:solidFill>
                  <a:prstClr val="black"/>
                </a:solidFill>
              </a:rPr>
              <a:t>비밀번호 찾기</a:t>
            </a:r>
            <a:r>
              <a:rPr lang="en-US" altLang="ko-KR" sz="800" dirty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>
                <a:solidFill>
                  <a:prstClr val="black"/>
                </a:solidFill>
              </a:rPr>
              <a:t>FIND_000</a:t>
            </a:r>
            <a:r>
              <a:rPr lang="ko-KR" altLang="en-US" sz="800" dirty="0">
                <a:solidFill>
                  <a:prstClr val="black"/>
                </a:solidFill>
              </a:rPr>
              <a:t>으로 이동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46800" y="277869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320846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4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320846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메인화면으로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MAIN_000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20846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6876288" y="320168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876288" y="1165035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46800" y="856764"/>
            <a:ext cx="1767600" cy="32081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비밀번호와 비밀번호확인이 동일 할 때  이 페이지 노출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954000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회원가입하기</a:t>
            </a:r>
            <a:r>
              <a:rPr lang="en-US" altLang="ko-KR" sz="800" dirty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>
                <a:solidFill>
                  <a:prstClr val="black"/>
                </a:solidFill>
              </a:rPr>
              <a:t>FIND_000</a:t>
            </a:r>
          </a:p>
          <a:p>
            <a:pPr lvl="0"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 유효성에 문제가 있을 때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UHS </a:t>
            </a:r>
            <a:r>
              <a:rPr lang="ko-KR" altLang="en-US" sz="800" dirty="0">
                <a:solidFill>
                  <a:prstClr val="black"/>
                </a:solidFill>
              </a:rPr>
              <a:t>페이지 노출 후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유효성에 문제가 없을 때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REG_011 </a:t>
            </a:r>
            <a:r>
              <a:rPr lang="ko-KR" altLang="en-US" sz="800" dirty="0">
                <a:solidFill>
                  <a:prstClr val="black"/>
                </a:solidFill>
              </a:rPr>
              <a:t>노출 후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18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121" y="735546"/>
            <a:ext cx="2994911" cy="4144907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6876288" y="432802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29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REG_010-2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432802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39278" y="1851670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40464" y="367539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497369" y="402123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381452" y="432174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4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6876288" y="4119922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876288" y="39050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39050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46800" y="39050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76288" y="43348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246800" y="43348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52" name="직선 연결선 151"/>
          <p:cNvCxnSpPr/>
          <p:nvPr/>
        </p:nvCxnSpPr>
        <p:spPr>
          <a:xfrm>
            <a:off x="6876288" y="4479962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876288" y="18516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876288" y="282377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76288" y="1165314"/>
            <a:ext cx="372163" cy="79436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288" y="181825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46800" y="181825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76288" y="278663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46800" y="278663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874596" y="1992634"/>
            <a:ext cx="370800" cy="67292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76000" y="18318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131590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휴대폰 번호 중복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중복인 경우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=&gt; 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REG_001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 REG_000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중복이 아닌 경우 </a:t>
            </a:r>
            <a:r>
              <a:rPr lang="en-US" altLang="ko-KR" sz="800" dirty="0">
                <a:solidFill>
                  <a:prstClr val="black"/>
                </a:solidFill>
              </a:rPr>
              <a:t>=&gt;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REG_002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REG_003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81566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78744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954000"/>
            <a:ext cx="1767600" cy="76323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회원가입하기</a:t>
            </a:r>
            <a:r>
              <a:rPr lang="en-US" altLang="ko-KR" sz="800" dirty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>
                <a:solidFill>
                  <a:prstClr val="black"/>
                </a:solidFill>
              </a:rPr>
              <a:t>FIND_000</a:t>
            </a:r>
          </a:p>
          <a:p>
            <a:pPr lvl="0"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 유효성에 문제가 있을 때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UHS </a:t>
            </a:r>
            <a:r>
              <a:rPr lang="ko-KR" altLang="en-US" sz="800" dirty="0">
                <a:solidFill>
                  <a:prstClr val="black"/>
                </a:solidFill>
              </a:rPr>
              <a:t>페이지 노출 후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이전으로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유효성에 문제가 없을 때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REG_011 </a:t>
            </a:r>
            <a:r>
              <a:rPr lang="ko-KR" altLang="en-US" sz="800" dirty="0">
                <a:solidFill>
                  <a:prstClr val="black"/>
                </a:solidFill>
              </a:rPr>
              <a:t>노출 후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76288" y="3236553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246800" y="3236553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76288" y="27798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246800" y="27798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76288" y="322767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46800" y="3227679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246800" y="3236553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76288" y="27798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246800" y="27798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6876288" y="37227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876288" y="2813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46800" y="2813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아이디</a:t>
            </a:r>
            <a:r>
              <a:rPr lang="en-US" altLang="ko-KR" sz="800" dirty="0">
                <a:solidFill>
                  <a:prstClr val="black"/>
                </a:solidFill>
              </a:rPr>
              <a:t>/</a:t>
            </a:r>
            <a:r>
              <a:rPr lang="ko-KR" altLang="en-US" sz="800" dirty="0">
                <a:solidFill>
                  <a:prstClr val="black"/>
                </a:solidFill>
              </a:rPr>
              <a:t>비밀번호 찾기</a:t>
            </a:r>
            <a:r>
              <a:rPr lang="en-US" altLang="ko-KR" sz="800" dirty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>
                <a:solidFill>
                  <a:prstClr val="black"/>
                </a:solidFill>
              </a:rPr>
              <a:t>FIND_000</a:t>
            </a:r>
            <a:r>
              <a:rPr lang="ko-KR" altLang="en-US" sz="800" dirty="0">
                <a:solidFill>
                  <a:prstClr val="black"/>
                </a:solidFill>
              </a:rPr>
              <a:t>으로 이동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246800" y="2813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876288" y="3243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4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246800" y="324333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메인화면으로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MAIN_000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246800" y="324333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6876288" y="3236553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6876288" y="1165035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246800" y="856764"/>
            <a:ext cx="1767600" cy="32081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비밀번호와 비밀번호확인이 동일 하지 않을 때  이 페이지 노출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2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490" b="3147"/>
          <a:stretch/>
        </p:blipFill>
        <p:spPr>
          <a:xfrm>
            <a:off x="883517" y="1095586"/>
            <a:ext cx="5344667" cy="2072870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5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 </a:t>
            </a:r>
            <a:r>
              <a:rPr lang="ko-KR" altLang="en-US" sz="800" dirty="0" smtClean="0">
                <a:solidFill>
                  <a:prstClr val="black"/>
                </a:solidFill>
              </a:rPr>
              <a:t>시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MYPAGE_000</a:t>
            </a:r>
            <a:r>
              <a:rPr lang="ko-KR" altLang="en-US" sz="800" dirty="0" smtClean="0">
                <a:solidFill>
                  <a:prstClr val="black"/>
                </a:solidFill>
              </a:rPr>
              <a:t> 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로그아웃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LOGOUT_000 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3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헤더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HEADER_002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5580112" y="119111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4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‘MENU’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HEADER_000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로고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MAIN_000</a:t>
            </a:r>
            <a:r>
              <a:rPr lang="ko-KR" altLang="en-US" sz="800" dirty="0">
                <a:solidFill>
                  <a:prstClr val="black"/>
                </a:solidFill>
              </a:rPr>
              <a:t>로 이동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캠핑장</a:t>
            </a:r>
            <a:r>
              <a:rPr lang="ko-KR" altLang="en-US" sz="800" dirty="0" smtClean="0">
                <a:solidFill>
                  <a:prstClr val="black"/>
                </a:solidFill>
              </a:rPr>
              <a:t> 검색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CAMP_000</a:t>
            </a:r>
            <a:r>
              <a:rPr lang="ko-KR" altLang="en-US" sz="800" dirty="0">
                <a:solidFill>
                  <a:prstClr val="black"/>
                </a:solidFill>
              </a:rPr>
              <a:t>로 이동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게시판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BOARD_000</a:t>
            </a:r>
            <a:r>
              <a:rPr lang="ko-KR" altLang="en-US" sz="800" dirty="0">
                <a:solidFill>
                  <a:prstClr val="black"/>
                </a:solidFill>
              </a:rPr>
              <a:t>로 이동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1859219" y="122402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1857638" y="164431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1859219" y="203603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4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1859217" y="242149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5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1857637" y="279497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6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6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4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681952"/>
            <a:ext cx="6417915" cy="1313734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30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UHS-1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24028" y="151515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이름이 공백인 경우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38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26" y="699542"/>
            <a:ext cx="6537914" cy="1265167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31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UHS-2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24028" y="151515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휴대폰 번호가 공백인 경우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4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6476"/>
          <a:stretch/>
        </p:blipFill>
        <p:spPr>
          <a:xfrm>
            <a:off x="195093" y="670367"/>
            <a:ext cx="6537147" cy="1289315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32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UHS-3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24028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이메일이 공백인 경우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8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0" y="673558"/>
            <a:ext cx="6504126" cy="1233288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33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UHS-4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60032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비밀번호가 공백인 경우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76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91" y="666844"/>
            <a:ext cx="6487749" cy="1347063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34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UHS-5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60032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비밀번호 확인이 공백인 경우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26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677056"/>
            <a:ext cx="6530400" cy="1282626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35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UHS-6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60032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비밀번호와 비밀번호 확인이 다를 경우 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54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2" y="663538"/>
            <a:ext cx="6530758" cy="1350179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36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56376" y="28936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UHS-7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60032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비밀번호 중복 확인을 하지 않은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경우 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7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24904"/>
            <a:ext cx="6491880" cy="1270782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37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UHS-8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60032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128158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이메일 중복 확인을 하지 않은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경우 이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34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712420"/>
            <a:ext cx="6329524" cy="1397800"/>
          </a:xfrm>
          <a:prstGeom prst="rect">
            <a:avLst/>
          </a:prstGeom>
        </p:spPr>
      </p:pic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38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REG_11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60032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1477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88" y="84355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128158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확인</a:t>
            </a:r>
            <a:r>
              <a:rPr lang="en-US" altLang="ko-KR" sz="800" dirty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 클릭 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이전페이지로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749988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3" y="879662"/>
            <a:ext cx="5850469" cy="3240260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39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MYPAGE_000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2267744" y="245125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4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>
                <a:solidFill>
                  <a:prstClr val="black"/>
                </a:solidFill>
              </a:rPr>
              <a:t>‘</a:t>
            </a:r>
            <a:r>
              <a:rPr lang="ko-KR" altLang="en-US" sz="800">
                <a:solidFill>
                  <a:prstClr val="black"/>
                </a:solidFill>
              </a:rPr>
              <a:t>회원정보 상세</a:t>
            </a:r>
            <a:r>
              <a:rPr lang="en-US" altLang="ko-KR" sz="800">
                <a:solidFill>
                  <a:prstClr val="black"/>
                </a:solidFill>
              </a:rPr>
              <a:t>’</a:t>
            </a:r>
            <a:r>
              <a:rPr lang="ko-KR" altLang="en-US" sz="800">
                <a:solidFill>
                  <a:prstClr val="black"/>
                </a:solidFill>
              </a:rPr>
              <a:t> 클릭 시 </a:t>
            </a:r>
            <a:r>
              <a:rPr lang="en-US" altLang="ko-KR" sz="800">
                <a:solidFill>
                  <a:prstClr val="black"/>
                </a:solidFill>
              </a:rPr>
              <a:t>MYPAFE_001</a:t>
            </a:r>
            <a:r>
              <a:rPr lang="ko-KR" altLang="en-US" sz="80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>
                <a:solidFill>
                  <a:prstClr val="black"/>
                </a:solidFill>
              </a:rPr>
              <a:t>‘</a:t>
            </a:r>
            <a:r>
              <a:rPr lang="ko-KR" altLang="en-US" sz="800">
                <a:solidFill>
                  <a:prstClr val="black"/>
                </a:solidFill>
              </a:rPr>
              <a:t>회원정보 수정</a:t>
            </a:r>
            <a:r>
              <a:rPr lang="en-US" altLang="ko-KR" sz="800">
                <a:solidFill>
                  <a:prstClr val="black"/>
                </a:solidFill>
              </a:rPr>
              <a:t>’</a:t>
            </a:r>
            <a:r>
              <a:rPr lang="ko-KR" altLang="en-US" sz="800">
                <a:solidFill>
                  <a:prstClr val="black"/>
                </a:solidFill>
              </a:rPr>
              <a:t> 클릭 시 </a:t>
            </a:r>
            <a:r>
              <a:rPr lang="en-US" altLang="ko-KR" sz="800">
                <a:solidFill>
                  <a:prstClr val="black"/>
                </a:solidFill>
              </a:rPr>
              <a:t>MYPAFE_002</a:t>
            </a:r>
            <a:r>
              <a:rPr lang="ko-KR" altLang="en-US" sz="80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작성 게시 글 확인</a:t>
            </a:r>
            <a:r>
              <a:rPr lang="en-US" altLang="ko-KR" sz="800" dirty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 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MYPAFE_009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2291267" y="277529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2411760" y="309932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4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2051720" y="335135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5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HEADER_002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헤더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회원가입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5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회원 탈퇴</a:t>
            </a:r>
            <a:r>
              <a:rPr lang="en-US" altLang="ko-KR" sz="800" dirty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 클릭 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MYPAFE_010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2003235" y="216322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37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9728" t="7700" r="29519" b="34192"/>
          <a:stretch/>
        </p:blipFill>
        <p:spPr>
          <a:xfrm>
            <a:off x="886326" y="555526"/>
            <a:ext cx="5341858" cy="4284476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575152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4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캠핑어때</a:t>
            </a:r>
            <a:r>
              <a:rPr lang="ko-KR" altLang="en-US" sz="800" dirty="0" smtClean="0">
                <a:solidFill>
                  <a:prstClr val="black"/>
                </a:solidFill>
              </a:rPr>
              <a:t> 회원가입 하기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REG_000</a:t>
            </a:r>
            <a:r>
              <a:rPr lang="ko-KR" altLang="en-US" sz="800" dirty="0">
                <a:solidFill>
                  <a:prstClr val="black"/>
                </a:solidFill>
              </a:rPr>
              <a:t>으로 이동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4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4596" y="1285700"/>
            <a:ext cx="370800" cy="128945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LOGIN_000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960082" y="90274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8159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‘X’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61424" y="1294287"/>
            <a:ext cx="1667060" cy="126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로그인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 </a:t>
            </a:r>
            <a:r>
              <a:rPr lang="ko-KR" altLang="en-US" sz="800" dirty="0" smtClean="0">
                <a:solidFill>
                  <a:prstClr val="black"/>
                </a:solidFill>
              </a:rPr>
              <a:t>시</a:t>
            </a:r>
            <a:r>
              <a:rPr lang="en-US" altLang="ko-KR" sz="800" dirty="0">
                <a:solidFill>
                  <a:prstClr val="black"/>
                </a:solidFill>
              </a:rPr>
              <a:t>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로그인 성공</a:t>
            </a:r>
            <a:r>
              <a:rPr lang="en-US" altLang="ko-KR" sz="800" dirty="0" smtClean="0">
                <a:solidFill>
                  <a:prstClr val="black"/>
                </a:solidFill>
              </a:rPr>
              <a:t> =&gt;  LOGIN_004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후 로그인 된 상태</a:t>
            </a:r>
            <a:r>
              <a:rPr lang="en-US" altLang="ko-KR" sz="800" dirty="0" smtClean="0">
                <a:solidFill>
                  <a:prstClr val="black"/>
                </a:solidFill>
              </a:rPr>
              <a:t>(HEADER_002)</a:t>
            </a: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로그인 실패 </a:t>
            </a:r>
            <a:r>
              <a:rPr lang="en-US" altLang="ko-KR" sz="800" dirty="0">
                <a:solidFill>
                  <a:prstClr val="black"/>
                </a:solidFill>
              </a:rPr>
              <a:t>=&gt; </a:t>
            </a:r>
            <a:r>
              <a:rPr lang="en-US" altLang="ko-KR" sz="800" dirty="0" smtClean="0">
                <a:solidFill>
                  <a:prstClr val="black"/>
                </a:solidFill>
              </a:rPr>
              <a:t>LOGIN_005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</a:t>
            </a:r>
            <a:r>
              <a:rPr lang="ko-KR" altLang="en-US" sz="800" dirty="0">
                <a:solidFill>
                  <a:prstClr val="black"/>
                </a:solidFill>
              </a:rPr>
              <a:t>후 </a:t>
            </a:r>
            <a:r>
              <a:rPr lang="ko-KR" altLang="en-US" sz="800" dirty="0" smtClean="0">
                <a:solidFill>
                  <a:prstClr val="black"/>
                </a:solidFill>
              </a:rPr>
              <a:t>로그인 되지 않은 상태</a:t>
            </a:r>
            <a:r>
              <a:rPr lang="en-US" altLang="ko-KR" sz="800" dirty="0" smtClean="0">
                <a:solidFill>
                  <a:prstClr val="black"/>
                </a:solidFill>
              </a:rPr>
              <a:t>(HEADER_001)</a:t>
            </a:r>
            <a:r>
              <a:rPr lang="ko-KR" altLang="en-US" sz="800" dirty="0" smtClean="0">
                <a:solidFill>
                  <a:prstClr val="black"/>
                </a:solidFill>
              </a:rPr>
              <a:t> 로이전페이지로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이메일 공백 시 </a:t>
            </a:r>
            <a:r>
              <a:rPr lang="en-US" altLang="ko-KR" sz="800" dirty="0">
                <a:solidFill>
                  <a:prstClr val="black"/>
                </a:solidFill>
              </a:rPr>
              <a:t>LOGIN_001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이메일 형식 오류 시</a:t>
            </a:r>
            <a:r>
              <a:rPr lang="en-US" altLang="ko-KR" sz="800" dirty="0" smtClean="0">
                <a:solidFill>
                  <a:prstClr val="black"/>
                </a:solidFill>
              </a:rPr>
              <a:t>LOGIN_002</a:t>
            </a:r>
          </a:p>
          <a:p>
            <a:pPr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비밀번호 공백 시 </a:t>
            </a:r>
            <a:r>
              <a:rPr lang="en-US" altLang="ko-KR" sz="800" dirty="0" smtClean="0">
                <a:solidFill>
                  <a:prstClr val="black"/>
                </a:solidFill>
              </a:rPr>
              <a:t>LOGIN_003</a:t>
            </a: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7256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7257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FIND_000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175956" y="2787526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707904" y="3221532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140335" y="350446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4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6222A2-0335-4AFD-8835-434145F39E69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main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757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40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상세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상세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71" y="649982"/>
            <a:ext cx="3876241" cy="42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74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41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C99AAC-B17E-4DF5-8FCF-E0930E9A4D14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인증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1C0D71-B768-47C8-907D-200C73A2F6C3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D6AA6-BC53-4772-91F9-84CF81C2C8E3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MYPAGE_002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C9CF4-9973-40D1-A01A-BA0171C311FA}"/>
              </a:ext>
            </a:extLst>
          </p:cNvPr>
          <p:cNvSpPr txBox="1"/>
          <p:nvPr/>
        </p:nvSpPr>
        <p:spPr>
          <a:xfrm>
            <a:off x="7235112" y="1383618"/>
            <a:ext cx="176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회원정보 수정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을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클릭할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r>
              <a:rPr lang="ko-KR" altLang="en-US" sz="800" dirty="0" smtClean="0">
                <a:solidFill>
                  <a:prstClr val="black"/>
                </a:solidFill>
              </a:rPr>
              <a:t>비밀번호 공백 시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MYPAGE_002-1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r>
              <a:rPr lang="ko-KR" altLang="en-US" sz="800" dirty="0" smtClean="0">
                <a:solidFill>
                  <a:prstClr val="black"/>
                </a:solidFill>
              </a:rPr>
              <a:t>인증 실패 시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MYPAGE_002-2</a:t>
            </a:r>
          </a:p>
          <a:p>
            <a:r>
              <a:rPr lang="ko-KR" altLang="en-US" sz="800" dirty="0" smtClean="0">
                <a:solidFill>
                  <a:prstClr val="black"/>
                </a:solidFill>
              </a:rPr>
              <a:t>인증 성공 시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MYPAGE_002-3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5"/>
            <a:ext cx="372163" cy="866357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BB808A-5C4A-4FA7-BEFF-7C973FDC8B34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en-US" altLang="ko-KR" sz="800" dirty="0">
                <a:solidFill>
                  <a:prstClr val="black"/>
                </a:solidFill>
              </a:rPr>
              <a:t>X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버튼 </a:t>
            </a:r>
            <a:r>
              <a:rPr lang="ko-KR" altLang="en-US" sz="800" dirty="0">
                <a:solidFill>
                  <a:prstClr val="black"/>
                </a:solidFill>
              </a:rPr>
              <a:t>클릭할 시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/>
            <a:r>
              <a:rPr lang="ko-KR" altLang="en-US" sz="800" dirty="0" smtClean="0">
                <a:solidFill>
                  <a:prstClr val="black"/>
                </a:solidFill>
              </a:rPr>
              <a:t>이전 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84839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9" y="739652"/>
            <a:ext cx="6136827" cy="2948222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189535" y="292958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968044" y="1059582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인증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8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664666"/>
            <a:ext cx="6385972" cy="1547044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42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C99AAC-B17E-4DF5-8FCF-E0930E9A4D14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인증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1C0D71-B768-47C8-907D-200C73A2F6C3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D6AA6-BC53-4772-91F9-84CF81C2C8E3}"/>
              </a:ext>
            </a:extLst>
          </p:cNvPr>
          <p:cNvSpPr txBox="1"/>
          <p:nvPr/>
        </p:nvSpPr>
        <p:spPr>
          <a:xfrm>
            <a:off x="7965600" y="289367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MYPAGE_002-1</a:t>
            </a:r>
            <a:endParaRPr lang="en-US" altLang="ko-KR" sz="800" dirty="0">
              <a:solidFill>
                <a:prstClr val="black"/>
              </a:solidFill>
            </a:endParaRPr>
          </a:p>
          <a:p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C9CF4-9973-40D1-A01A-BA0171C311FA}"/>
              </a:ext>
            </a:extLst>
          </p:cNvPr>
          <p:cNvSpPr txBox="1"/>
          <p:nvPr/>
        </p:nvSpPr>
        <p:spPr>
          <a:xfrm>
            <a:off x="7235112" y="901048"/>
            <a:ext cx="176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확인</a:t>
            </a:r>
            <a:r>
              <a:rPr lang="en-US" altLang="ko-KR" sz="800" dirty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을 클릭할 시</a:t>
            </a:r>
            <a:endParaRPr lang="en-US" altLang="ko-KR" sz="800" dirty="0">
              <a:solidFill>
                <a:prstClr val="black"/>
              </a:solidFill>
            </a:endParaRPr>
          </a:p>
          <a:p>
            <a:r>
              <a:rPr lang="ko-KR" altLang="en-US" sz="800" dirty="0" smtClean="0">
                <a:solidFill>
                  <a:prstClr val="black"/>
                </a:solidFill>
              </a:rPr>
              <a:t>이전 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84355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03535" y="1419622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인증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23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5" y="659733"/>
            <a:ext cx="6358099" cy="1551977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43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C99AAC-B17E-4DF5-8FCF-E0930E9A4D14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인증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1C0D71-B768-47C8-907D-200C73A2F6C3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D6AA6-BC53-4772-91F9-84CF81C2C8E3}"/>
              </a:ext>
            </a:extLst>
          </p:cNvPr>
          <p:cNvSpPr txBox="1"/>
          <p:nvPr/>
        </p:nvSpPr>
        <p:spPr>
          <a:xfrm>
            <a:off x="7965600" y="289367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MYPAGE_002-2</a:t>
            </a:r>
            <a:endParaRPr lang="en-US" altLang="ko-KR" sz="800" dirty="0">
              <a:solidFill>
                <a:prstClr val="black"/>
              </a:solidFill>
            </a:endParaRPr>
          </a:p>
          <a:p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C9CF4-9973-40D1-A01A-BA0171C311FA}"/>
              </a:ext>
            </a:extLst>
          </p:cNvPr>
          <p:cNvSpPr txBox="1"/>
          <p:nvPr/>
        </p:nvSpPr>
        <p:spPr>
          <a:xfrm>
            <a:off x="7235112" y="901048"/>
            <a:ext cx="176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확인</a:t>
            </a:r>
            <a:r>
              <a:rPr lang="en-US" altLang="ko-KR" sz="800" dirty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을 클릭할 시</a:t>
            </a:r>
            <a:endParaRPr lang="en-US" altLang="ko-KR" sz="800" dirty="0">
              <a:solidFill>
                <a:prstClr val="black"/>
              </a:solidFill>
            </a:endParaRPr>
          </a:p>
          <a:p>
            <a:r>
              <a:rPr lang="ko-KR" altLang="en-US" sz="800" dirty="0" smtClean="0">
                <a:solidFill>
                  <a:prstClr val="black"/>
                </a:solidFill>
              </a:rPr>
              <a:t>이전 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84355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39539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인증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8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1" y="723408"/>
            <a:ext cx="6235799" cy="1344286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44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C99AAC-B17E-4DF5-8FCF-E0930E9A4D14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인증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1C0D71-B768-47C8-907D-200C73A2F6C3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D6AA6-BC53-4772-91F9-84CF81C2C8E3}"/>
              </a:ext>
            </a:extLst>
          </p:cNvPr>
          <p:cNvSpPr txBox="1"/>
          <p:nvPr/>
        </p:nvSpPr>
        <p:spPr>
          <a:xfrm>
            <a:off x="7965600" y="289367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MYPAGE_002-3</a:t>
            </a:r>
            <a:endParaRPr lang="en-US" altLang="ko-KR" sz="800" dirty="0">
              <a:solidFill>
                <a:prstClr val="black"/>
              </a:solidFill>
            </a:endParaRPr>
          </a:p>
          <a:p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C9CF4-9973-40D1-A01A-BA0171C311FA}"/>
              </a:ext>
            </a:extLst>
          </p:cNvPr>
          <p:cNvSpPr txBox="1"/>
          <p:nvPr/>
        </p:nvSpPr>
        <p:spPr>
          <a:xfrm>
            <a:off x="7235112" y="901048"/>
            <a:ext cx="176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확인</a:t>
            </a:r>
            <a:r>
              <a:rPr lang="en-US" altLang="ko-KR" sz="800" dirty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을 클릭할 시</a:t>
            </a:r>
            <a:endParaRPr lang="en-US" altLang="ko-KR" sz="800" dirty="0">
              <a:solidFill>
                <a:prstClr val="black"/>
              </a:solidFill>
            </a:endParaRPr>
          </a:p>
          <a:p>
            <a:r>
              <a:rPr lang="en-US" altLang="ko-KR" sz="800" dirty="0" smtClean="0">
                <a:solidFill>
                  <a:prstClr val="black"/>
                </a:solidFill>
              </a:rPr>
              <a:t>PAGE_003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84355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39539" y="14791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인증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177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785" y="633979"/>
            <a:ext cx="2927091" cy="4307094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38361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32558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06769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24724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258033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258033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45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2139" y="1267002"/>
            <a:ext cx="372163" cy="8692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76000" y="2067693"/>
            <a:ext cx="372163" cy="110753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39278" y="215551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3278910"/>
            <a:ext cx="372163" cy="525562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43558"/>
            <a:ext cx="1767600" cy="507883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이름변경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시 이름을 바꾸지 않았을 때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MYPAGE_003-1</a:t>
            </a: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이름 공백 시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MYPAGE_003-2</a:t>
            </a: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바꿨을 때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MYPAGE_003-3 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857994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중복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선택 시 </a:t>
            </a:r>
            <a:r>
              <a:rPr lang="ko-KR" altLang="en-US" sz="800" dirty="0" smtClean="0">
                <a:solidFill>
                  <a:prstClr val="black"/>
                </a:solidFill>
              </a:rPr>
              <a:t>번호를 </a:t>
            </a:r>
            <a:r>
              <a:rPr lang="ko-KR" altLang="en-US" sz="800" dirty="0">
                <a:solidFill>
                  <a:prstClr val="black"/>
                </a:solidFill>
              </a:rPr>
              <a:t>바꾸지 않았을 때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MYPAGE_003-4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 될 때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MYPAGE_003-5</a:t>
            </a: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 되지 않을 때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MYPAGE_003-8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257774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2082614"/>
            <a:ext cx="1767600" cy="1106861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이메일 중복 </a:t>
            </a:r>
            <a:r>
              <a:rPr lang="ko-KR" altLang="en-US" sz="800" dirty="0">
                <a:solidFill>
                  <a:prstClr val="black"/>
                </a:solidFill>
              </a:rPr>
              <a:t>확인</a:t>
            </a:r>
            <a:r>
              <a:rPr lang="en-US" altLang="ko-KR" sz="800" dirty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 선택 </a:t>
            </a:r>
            <a:r>
              <a:rPr lang="ko-KR" altLang="en-US" sz="800" dirty="0" smtClean="0">
                <a:solidFill>
                  <a:prstClr val="black"/>
                </a:solidFill>
              </a:rPr>
              <a:t>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이메일을 바꾸지 </a:t>
            </a:r>
            <a:r>
              <a:rPr lang="ko-KR" altLang="en-US" sz="800" dirty="0">
                <a:solidFill>
                  <a:prstClr val="black"/>
                </a:solidFill>
              </a:rPr>
              <a:t>않았을 때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MYPAGE_003-9</a:t>
            </a: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중복 </a:t>
            </a:r>
            <a:r>
              <a:rPr lang="ko-KR" altLang="en-US" sz="800" dirty="0">
                <a:solidFill>
                  <a:prstClr val="black"/>
                </a:solidFill>
              </a:rPr>
              <a:t>될 때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MYPAGE_003-10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이메일 형식이 아닐 때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MYPAGE_003-12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>
                <a:solidFill>
                  <a:prstClr val="black"/>
                </a:solidFill>
              </a:rPr>
              <a:t>중복 </a:t>
            </a:r>
            <a:r>
              <a:rPr lang="ko-KR" altLang="en-US" sz="800" dirty="0" smtClean="0">
                <a:solidFill>
                  <a:prstClr val="black"/>
                </a:solidFill>
              </a:rPr>
              <a:t>되지 않을 </a:t>
            </a:r>
            <a:r>
              <a:rPr lang="ko-KR" altLang="en-US" sz="800" dirty="0">
                <a:solidFill>
                  <a:prstClr val="black"/>
                </a:solidFill>
              </a:rPr>
              <a:t>때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MYPAGE_003-13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3260342"/>
            <a:ext cx="1767600" cy="5441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변경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MYPAGE_006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039277" y="2781820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889020" y="368787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889019" y="41794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4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876256" y="3804472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9" y="721637"/>
            <a:ext cx="6221393" cy="1860148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46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13937" y="154993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2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47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14712"/>
            <a:ext cx="6298466" cy="1829046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52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48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9" y="817798"/>
            <a:ext cx="6205652" cy="1366638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en-US" altLang="ko-KR" sz="800" dirty="0" smtClean="0">
                <a:solidFill>
                  <a:prstClr val="black"/>
                </a:solidFill>
              </a:rPr>
              <a:t>MAIN_000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09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71550"/>
            <a:ext cx="6221393" cy="1730500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49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13937" y="154993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본인이 쓰고 있을 시 노출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7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9728" t="7700" r="29519" b="34192"/>
          <a:stretch/>
        </p:blipFill>
        <p:spPr>
          <a:xfrm>
            <a:off x="886326" y="555526"/>
            <a:ext cx="5341858" cy="4284476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5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LOGIN_001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LOGIN_000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6222A2-0335-4AFD-8835-434145F39E69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main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354" r="-1"/>
          <a:stretch/>
        </p:blipFill>
        <p:spPr>
          <a:xfrm>
            <a:off x="1990928" y="519522"/>
            <a:ext cx="3157136" cy="858324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644008" y="101109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1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6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78" y="807554"/>
            <a:ext cx="6283554" cy="1433215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50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13937" y="154993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본인 외 다른 사람이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쓰고 있을 시 노출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MYPAGE_003-5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3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9" y="836050"/>
            <a:ext cx="6233681" cy="1442330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51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MYPAGE_003-6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95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29" y="843558"/>
            <a:ext cx="6237895" cy="1597850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52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MYPAGE_003-7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56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879562"/>
            <a:ext cx="6208202" cy="1352351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53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MYPAGE_003-8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MYPAGE_004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73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166" y="610782"/>
            <a:ext cx="3100906" cy="4373236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54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601763" y="2787526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번호 변경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MYPAGE_004-1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29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55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9" y="817798"/>
            <a:ext cx="6205652" cy="1366638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MYPAGE_004-1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en-US" altLang="ko-KR" sz="800" dirty="0" smtClean="0">
                <a:solidFill>
                  <a:prstClr val="black"/>
                </a:solidFill>
              </a:rPr>
              <a:t>MAIN_000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71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8" y="809536"/>
            <a:ext cx="6302604" cy="1438178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56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13937" y="154993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본인이 쓰고 있을 시 노출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39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99543"/>
            <a:ext cx="6206634" cy="1376163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57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13937" y="154993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본인 외 다른 사람이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쓰고 있을 시 노출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MYPAGE_003-10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70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843558"/>
            <a:ext cx="6214083" cy="1502843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58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MYPAGE_003-11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42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828709"/>
            <a:ext cx="6269137" cy="1383001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59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MYPAGE_003-12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62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6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6022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LOGIN_002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LOGIN_000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6222A2-0335-4AFD-8835-434145F39E69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main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86326" y="519522"/>
            <a:ext cx="5341858" cy="4320480"/>
            <a:chOff x="886326" y="519522"/>
            <a:chExt cx="5341858" cy="43204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29728" t="7700" r="29519" b="34192"/>
            <a:stretch/>
          </p:blipFill>
          <p:spPr>
            <a:xfrm>
              <a:off x="886326" y="555526"/>
              <a:ext cx="5341858" cy="428447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l="354" r="-1"/>
            <a:stretch/>
          </p:blipFill>
          <p:spPr>
            <a:xfrm>
              <a:off x="1990928" y="519522"/>
              <a:ext cx="3157136" cy="858324"/>
            </a:xfrm>
            <a:prstGeom prst="rect">
              <a:avLst/>
            </a:prstGeom>
          </p:spPr>
        </p:pic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D043733-EA61-40B7-B1FE-1EE28E11C423}"/>
                </a:ext>
              </a:extLst>
            </p:cNvPr>
            <p:cNvSpPr/>
            <p:nvPr/>
          </p:nvSpPr>
          <p:spPr>
            <a:xfrm>
              <a:off x="4644008" y="1011097"/>
              <a:ext cx="300513" cy="300513"/>
            </a:xfrm>
            <a:prstGeom prst="ellipse">
              <a:avLst/>
            </a:prstGeom>
            <a:noFill/>
            <a:ln algn="ctr">
              <a:solidFill>
                <a:schemeClr val="accent2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64800" rIns="46800" bIns="7200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b="1" dirty="0" smtClean="0">
                  <a:solidFill>
                    <a:srgbClr val="C75252"/>
                  </a:solidFill>
                </a:rPr>
                <a:t>1</a:t>
              </a:r>
              <a:endParaRPr lang="ko-KR" altLang="en-US" sz="1000" b="1" dirty="0">
                <a:solidFill>
                  <a:srgbClr val="C75252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7725" y="790207"/>
              <a:ext cx="1440159" cy="194616"/>
            </a:xfrm>
            <a:prstGeom prst="rect">
              <a:avLst/>
            </a:prstGeom>
          </p:spPr>
        </p:pic>
      </p:grpSp>
      <p:cxnSp>
        <p:nvCxnSpPr>
          <p:cNvPr id="42" name="직선 연결선 41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10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43558"/>
            <a:ext cx="6251065" cy="1557528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60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MYPAGE_003-13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MYPAGE_005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78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62" y="575964"/>
            <a:ext cx="2785894" cy="4456225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61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175956" y="386789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MYPAGE_005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인증 번호 요청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MYPAGE_005-1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45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851024"/>
            <a:ext cx="6237181" cy="1216670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62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MYPAGE_005-1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MYPAGE_005-2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68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663538"/>
            <a:ext cx="2535725" cy="4310196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63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103948" y="390389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MYPAGE_005-2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8723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878364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인증 번호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인증 번호 공백 시 </a:t>
            </a:r>
            <a:r>
              <a:rPr lang="en-US" altLang="ko-KR" sz="800" dirty="0">
                <a:solidFill>
                  <a:prstClr val="black"/>
                </a:solidFill>
              </a:rPr>
              <a:t>MYPAGE_005-3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인증 성공 시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MYPAGE_005-4</a:t>
            </a: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인증 실패 시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MYPAGE_005-5</a:t>
            </a: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65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43558"/>
            <a:ext cx="6213369" cy="1288906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64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MYPAGE_005-3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MYPAGE_005-2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7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843558"/>
            <a:ext cx="6207105" cy="1366958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65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MYPAGE_005-4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MYPAGE_005-2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54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843558"/>
            <a:ext cx="6207105" cy="1332087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66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MYPAGE_005-5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MYPAGE_005-6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82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67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MYPAGE_005-6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MYPAGE_005-7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6" y="678803"/>
            <a:ext cx="2952328" cy="4305215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039278" y="3795886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68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9" y="817798"/>
            <a:ext cx="6205652" cy="1366638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MYPAGE_005-7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en-US" altLang="ko-KR" sz="800" dirty="0" smtClean="0">
                <a:solidFill>
                  <a:prstClr val="black"/>
                </a:solidFill>
              </a:rPr>
              <a:t>MAIN_000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58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729794"/>
            <a:ext cx="4752528" cy="4218220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회원 정보 수정 페이지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선택 시 </a:t>
            </a:r>
            <a:r>
              <a:rPr lang="en-US" altLang="ko-KR" sz="800" dirty="0" smtClean="0">
                <a:solidFill>
                  <a:prstClr val="black"/>
                </a:solidFill>
              </a:rPr>
              <a:t>MYPAGE_003 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메인화면으로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MAIN_000 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69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MYPAGE_006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842400"/>
            <a:ext cx="372163" cy="861876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5"/>
            <a:ext cx="1767600" cy="867871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이메일 주소 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이메일 공백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MYPAGE_006-1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없는 이메일 일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MYPAGE_006-3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있는 이메일 일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MYPAGE_006-4 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307491" y="296779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3275856" y="3579862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3815916" y="381940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66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7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LOGIN_003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</a:t>
            </a:r>
            <a:r>
              <a:rPr lang="en-US" altLang="ko-KR" sz="800" dirty="0" smtClean="0">
                <a:solidFill>
                  <a:prstClr val="black"/>
                </a:solidFill>
              </a:rPr>
              <a:t>LOGIN_000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6222A2-0335-4AFD-8835-434145F39E69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main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86326" y="519522"/>
            <a:ext cx="5341858" cy="4320480"/>
            <a:chOff x="886326" y="519522"/>
            <a:chExt cx="5341858" cy="43204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29728" t="7700" r="29519" b="34192"/>
            <a:stretch/>
          </p:blipFill>
          <p:spPr>
            <a:xfrm>
              <a:off x="886326" y="555526"/>
              <a:ext cx="5341858" cy="428447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l="354" r="-1"/>
            <a:stretch/>
          </p:blipFill>
          <p:spPr>
            <a:xfrm>
              <a:off x="1990928" y="519522"/>
              <a:ext cx="3157136" cy="858324"/>
            </a:xfrm>
            <a:prstGeom prst="rect">
              <a:avLst/>
            </a:prstGeom>
          </p:spPr>
        </p:pic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D043733-EA61-40B7-B1FE-1EE28E11C423}"/>
                </a:ext>
              </a:extLst>
            </p:cNvPr>
            <p:cNvSpPr/>
            <p:nvPr/>
          </p:nvSpPr>
          <p:spPr>
            <a:xfrm>
              <a:off x="4644008" y="1011097"/>
              <a:ext cx="300513" cy="300513"/>
            </a:xfrm>
            <a:prstGeom prst="ellipse">
              <a:avLst/>
            </a:prstGeom>
            <a:noFill/>
            <a:ln algn="ctr">
              <a:solidFill>
                <a:schemeClr val="accent2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64800" rIns="46800" bIns="7200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b="1" dirty="0" smtClean="0">
                  <a:solidFill>
                    <a:srgbClr val="C75252"/>
                  </a:solidFill>
                </a:rPr>
                <a:t>1</a:t>
              </a:r>
              <a:endParaRPr lang="ko-KR" altLang="en-US" sz="1000" b="1" dirty="0">
                <a:solidFill>
                  <a:srgbClr val="C75252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4209" y="778439"/>
              <a:ext cx="1188131" cy="22394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203848" y="836406"/>
              <a:ext cx="216024" cy="174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46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879562"/>
            <a:ext cx="5890047" cy="1172709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70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MYPAGE_006-1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58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843558"/>
            <a:ext cx="6259612" cy="1250517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71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MYPAGE_006-2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21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827406"/>
            <a:ext cx="6207105" cy="1276292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72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MYPAGE_006-3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이전페이지로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5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9" y="873714"/>
            <a:ext cx="6143157" cy="1265988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73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MYPAGE_006-4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MYPAGE_007</a:t>
            </a:r>
            <a:r>
              <a:rPr lang="ko-KR" altLang="en-US" sz="800" dirty="0" smtClean="0">
                <a:solidFill>
                  <a:prstClr val="black"/>
                </a:solidFill>
              </a:rPr>
              <a:t>으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33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67" y="609884"/>
            <a:ext cx="4206257" cy="4374134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74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MYPAGE_007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842400"/>
            <a:ext cx="372163" cy="436591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4258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인증번호 요청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선택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MYPAGE_007-1 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247964" y="3255826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6876288" y="131161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44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9" y="879562"/>
            <a:ext cx="6143157" cy="1224481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75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MYPAGE_007-1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MYPAGE_007-2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32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95" y="609884"/>
            <a:ext cx="3774209" cy="4364182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76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MYPAGE_007-2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842400"/>
            <a:ext cx="372163" cy="436591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4258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인증번호 요청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선택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MYPAGE_007-3~5 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247964" y="33873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6876288" y="131161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2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0" y="879562"/>
            <a:ext cx="6112998" cy="1303456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84241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인증번호 공백 시 노출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77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MYPAGE_007-3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 페이지로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97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45" y="879562"/>
            <a:ext cx="6128871" cy="1295027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84241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인증 실패 시 노출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78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MYPAGE_007-4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 페이지로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45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9" y="873131"/>
            <a:ext cx="6112797" cy="1265432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84241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인증 성공 시 노출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79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MYPAGE_007-5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MYPAGE_008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1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8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LOGIN_004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6222A2-0335-4AFD-8835-434145F39E69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main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1520" y="570269"/>
            <a:ext cx="6168154" cy="2865577"/>
            <a:chOff x="251520" y="570269"/>
            <a:chExt cx="6168154" cy="28655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570269"/>
              <a:ext cx="6168154" cy="2865577"/>
            </a:xfrm>
            <a:prstGeom prst="rect">
              <a:avLst/>
            </a:prstGeom>
          </p:spPr>
        </p:pic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D043733-EA61-40B7-B1FE-1EE28E11C423}"/>
                </a:ext>
              </a:extLst>
            </p:cNvPr>
            <p:cNvSpPr/>
            <p:nvPr/>
          </p:nvSpPr>
          <p:spPr>
            <a:xfrm>
              <a:off x="4680012" y="1392092"/>
              <a:ext cx="300513" cy="300513"/>
            </a:xfrm>
            <a:prstGeom prst="ellipse">
              <a:avLst/>
            </a:prstGeom>
            <a:noFill/>
            <a:ln algn="ctr">
              <a:solidFill>
                <a:schemeClr val="accent2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64800" rIns="46800" bIns="7200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b="1" dirty="0" smtClean="0">
                  <a:solidFill>
                    <a:srgbClr val="C75252"/>
                  </a:solidFill>
                </a:rPr>
                <a:t>1</a:t>
              </a:r>
              <a:endParaRPr lang="ko-KR" altLang="en-US" sz="1000" b="1" dirty="0">
                <a:solidFill>
                  <a:srgbClr val="C75252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4"/>
            <a:srcRect l="13961" t="17969" r="60265" b="71436"/>
            <a:stretch/>
          </p:blipFill>
          <p:spPr>
            <a:xfrm>
              <a:off x="2066459" y="1167594"/>
              <a:ext cx="1189143" cy="237829"/>
            </a:xfrm>
            <a:prstGeom prst="rect">
              <a:avLst/>
            </a:prstGeom>
          </p:spPr>
        </p:pic>
      </p:grpSp>
      <p:cxnSp>
        <p:nvCxnSpPr>
          <p:cNvPr id="44" name="직선 연결선 43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926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35" y="609885"/>
            <a:ext cx="3700957" cy="4364182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80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MYPAGE_008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842400"/>
            <a:ext cx="372163" cy="869762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87575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변경하기 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선택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8-1~5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271487" y="342336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47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843558"/>
            <a:ext cx="6194122" cy="1268088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84241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비밀번호 공백</a:t>
            </a:r>
            <a:r>
              <a:rPr lang="ko-KR" altLang="en-US" sz="800" dirty="0" smtClean="0">
                <a:solidFill>
                  <a:prstClr val="black"/>
                </a:solidFill>
              </a:rPr>
              <a:t> 시 노출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81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MYPAGE_008-1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MYPAGE_008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90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843558"/>
            <a:ext cx="6188055" cy="1250183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84241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비밀번호 확인 공백</a:t>
            </a:r>
            <a:r>
              <a:rPr lang="ko-KR" altLang="en-US" sz="800" dirty="0" smtClean="0">
                <a:solidFill>
                  <a:prstClr val="black"/>
                </a:solidFill>
              </a:rPr>
              <a:t> 시 노출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82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MYPAGE_008-2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MYPAGE_008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45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38" y="859303"/>
            <a:ext cx="6052670" cy="1316403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84241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비밀번호와 비밀번호 확인이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다를</a:t>
            </a:r>
            <a:r>
              <a:rPr lang="ko-KR" altLang="en-US" sz="800" dirty="0" smtClean="0">
                <a:solidFill>
                  <a:prstClr val="black"/>
                </a:solidFill>
              </a:rPr>
              <a:t> 시 노출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83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MYPAGE_008-3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MYPAGE_008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49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0" y="871520"/>
            <a:ext cx="6147920" cy="1376194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84241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이미 사용중인 비밀번호 일 시 노출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84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MYPAGE_008-4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MYPAGE_008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6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4" y="843558"/>
            <a:ext cx="6152682" cy="1354973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84241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비밀번호  변경 성공 시 노출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85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752020" y="158716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MYPAGE_008-5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88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>
                <a:solidFill>
                  <a:prstClr val="black"/>
                </a:solidFill>
              </a:rPr>
              <a:t>확</a:t>
            </a:r>
            <a:r>
              <a:rPr lang="ko-KR" altLang="en-US" sz="800" dirty="0" smtClean="0">
                <a:solidFill>
                  <a:prstClr val="black"/>
                </a:solidFill>
              </a:rPr>
              <a:t>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선택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MAIN_000 </a:t>
            </a:r>
            <a:r>
              <a:rPr lang="ko-KR" altLang="en-US" sz="800" dirty="0" smtClean="0">
                <a:solidFill>
                  <a:prstClr val="black"/>
                </a:solidFill>
              </a:rPr>
              <a:t>으로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회원정보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43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0" y="590766"/>
            <a:ext cx="4519538" cy="4357248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86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작성 게시 글 확인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MYPAGE_009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2051720" y="242773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글의 제목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MYPAGE_009-1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페이지 숫자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 </a:t>
            </a:r>
            <a:r>
              <a:rPr lang="ko-KR" altLang="en-US" sz="800" dirty="0" smtClean="0">
                <a:solidFill>
                  <a:prstClr val="black"/>
                </a:solidFill>
              </a:rPr>
              <a:t>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숫자의 페이지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2771800" y="468274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글쓰기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BOARD_002 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ain&gt;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작성 게시 글 확인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47551" y="205521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81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38" y="626770"/>
            <a:ext cx="5259942" cy="4359751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87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작성 게시 글 상세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MYPAGE_009-1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739539" y="246373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삭제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글 삭제</a:t>
            </a:r>
            <a:r>
              <a:rPr lang="ko-KR" altLang="en-US" sz="800" dirty="0" smtClean="0">
                <a:solidFill>
                  <a:prstClr val="black"/>
                </a:solidFill>
              </a:rPr>
              <a:t> 후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MYPAFE_009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목록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MYPAGE_009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수정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BOARD_004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343495" y="246373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ain&gt;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작성 게시 글 상세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5148064" y="245125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07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0270"/>
          <a:stretch/>
        </p:blipFill>
        <p:spPr>
          <a:xfrm>
            <a:off x="944842" y="846843"/>
            <a:ext cx="5026726" cy="1688903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88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C99AAC-B17E-4DF5-8FCF-E0930E9A4D14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 탈퇴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 탈퇴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1C0D71-B768-47C8-907D-200C73A2F6C3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D6AA6-BC53-4772-91F9-84CF81C2C8E3}"/>
              </a:ext>
            </a:extLst>
          </p:cNvPr>
          <p:cNvSpPr txBox="1"/>
          <p:nvPr/>
        </p:nvSpPr>
        <p:spPr>
          <a:xfrm>
            <a:off x="7965600" y="28936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DELETE_000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502B7E-4FCE-4E98-B735-AFA8FCA5EF3D}"/>
              </a:ext>
            </a:extLst>
          </p:cNvPr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C9CF4-9973-40D1-A01A-BA0171C311FA}"/>
              </a:ext>
            </a:extLst>
          </p:cNvPr>
          <p:cNvSpPr txBox="1"/>
          <p:nvPr/>
        </p:nvSpPr>
        <p:spPr>
          <a:xfrm>
            <a:off x="7235112" y="1281993"/>
            <a:ext cx="176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회원 탈퇴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클릭할 시</a:t>
            </a:r>
            <a:endParaRPr lang="en-US" altLang="ko-KR" sz="800" dirty="0">
              <a:solidFill>
                <a:prstClr val="black"/>
              </a:solidFill>
            </a:endParaRPr>
          </a:p>
          <a:p>
            <a:r>
              <a:rPr lang="en-US" altLang="ko-KR" sz="800" dirty="0" smtClean="0">
                <a:solidFill>
                  <a:prstClr val="black"/>
                </a:solidFill>
              </a:rPr>
              <a:t>DELETE</a:t>
            </a:r>
            <a:r>
              <a:rPr lang="en-US" altLang="ko-KR" sz="800" dirty="0" smtClean="0">
                <a:solidFill>
                  <a:prstClr val="black"/>
                </a:solidFill>
              </a:rPr>
              <a:t>_001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노출 후 </a:t>
            </a:r>
            <a:r>
              <a:rPr lang="ko-KR" altLang="en-US" sz="800" dirty="0" smtClean="0">
                <a:solidFill>
                  <a:prstClr val="black"/>
                </a:solidFill>
              </a:rPr>
              <a:t>회원 탈퇴 </a:t>
            </a:r>
            <a:r>
              <a:rPr lang="ko-KR" altLang="en-US" sz="800" dirty="0" smtClean="0">
                <a:solidFill>
                  <a:prstClr val="black"/>
                </a:solidFill>
              </a:rPr>
              <a:t>된 상태로 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127560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3983455" y="174365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BB808A-5C4A-4FA7-BEFF-7C973FDC8B34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취소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>
                <a:solidFill>
                  <a:prstClr val="black"/>
                </a:solidFill>
              </a:rPr>
              <a:t>을 클릭할 시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/>
            <a:r>
              <a:rPr lang="ko-KR" altLang="en-US" sz="800" dirty="0" smtClean="0">
                <a:solidFill>
                  <a:prstClr val="black"/>
                </a:solidFill>
              </a:rPr>
              <a:t>이전 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CA0E449-A86D-4727-BCB3-A66370820E1B}"/>
              </a:ext>
            </a:extLst>
          </p:cNvPr>
          <p:cNvSpPr/>
          <p:nvPr/>
        </p:nvSpPr>
        <p:spPr>
          <a:xfrm>
            <a:off x="4559519" y="173117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90BB4-8EE8-49D6-B287-D6B3C56F65BA}"/>
              </a:ext>
            </a:extLst>
          </p:cNvPr>
          <p:cNvSpPr txBox="1"/>
          <p:nvPr/>
        </p:nvSpPr>
        <p:spPr>
          <a:xfrm>
            <a:off x="6869705" y="84839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96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9269"/>
          <a:stretch/>
        </p:blipFill>
        <p:spPr>
          <a:xfrm>
            <a:off x="637251" y="879562"/>
            <a:ext cx="5641907" cy="10485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192" y="837125"/>
            <a:ext cx="3046887" cy="883255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89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 탈퇴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222A2-0335-4AFD-8835-434145F39E69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main 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마이 페이지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회원 탈퇴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8CF609-E073-41AD-B241-65FCFB6AAE05}"/>
              </a:ext>
            </a:extLst>
          </p:cNvPr>
          <p:cNvSpPr txBox="1"/>
          <p:nvPr/>
        </p:nvSpPr>
        <p:spPr>
          <a:xfrm>
            <a:off x="7965600" y="28936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DELETE</a:t>
            </a:r>
            <a:r>
              <a:rPr lang="en-US" altLang="ko-KR" sz="800" dirty="0" smtClean="0">
                <a:solidFill>
                  <a:prstClr val="black"/>
                </a:solidFill>
              </a:rPr>
              <a:t>_001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824028" y="134761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1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9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6288" y="2571750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864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9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E4550-9FB9-4A9C-8A87-80703529DA8E}"/>
              </a:ext>
            </a:extLst>
          </p:cNvPr>
          <p:cNvSpPr txBox="1"/>
          <p:nvPr/>
        </p:nvSpPr>
        <p:spPr>
          <a:xfrm>
            <a:off x="7965600" y="289367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LOGIN_005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확인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 시 이전페이지로 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6222A2-0335-4AFD-8835-434145F39E69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main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&gt; </a:t>
            </a:r>
            <a:r>
              <a:rPr lang="ko-KR" altLang="en-US" sz="800" dirty="0">
                <a:solidFill>
                  <a:prstClr val="white">
                    <a:lumMod val="30000"/>
                  </a:prstClr>
                </a:solidFill>
              </a:rPr>
              <a:t>로그인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70269"/>
            <a:ext cx="6168154" cy="2865577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680012" y="1392092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1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6876288" y="4328029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9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69" y="602555"/>
            <a:ext cx="4045431" cy="4418776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90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게시판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BOARD_001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2147251" y="228371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글의 제목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BOARD_003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페이지 숫자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클릭 </a:t>
            </a:r>
            <a:r>
              <a:rPr lang="ko-KR" altLang="en-US" sz="800" dirty="0" smtClean="0">
                <a:solidFill>
                  <a:prstClr val="black"/>
                </a:solidFill>
              </a:rPr>
              <a:t>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숫자의 페이지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2903335" y="476799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글쓰기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BOARD_002 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ain&gt;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게시판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5040052" y="188767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51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556" t="3650" r="309"/>
          <a:stretch/>
        </p:blipFill>
        <p:spPr>
          <a:xfrm>
            <a:off x="1707376" y="626770"/>
            <a:ext cx="3980748" cy="4285240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91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글쓰기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BOARD_002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911447" y="4587974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작성 하기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글 </a:t>
            </a:r>
            <a:r>
              <a:rPr lang="ko-KR" altLang="en-US" sz="800" dirty="0" smtClean="0">
                <a:solidFill>
                  <a:prstClr val="black"/>
                </a:solidFill>
              </a:rPr>
              <a:t>작성 후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 페이지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뒤로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 페이지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180325" y="459277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main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게시판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글쓰기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94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38" y="626770"/>
            <a:ext cx="5259942" cy="4359751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92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게시 글 상세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BOARD_003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739539" y="246373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삭제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글 삭제</a:t>
            </a:r>
            <a:r>
              <a:rPr lang="ko-KR" altLang="en-US" sz="800" dirty="0" smtClean="0">
                <a:solidFill>
                  <a:prstClr val="black"/>
                </a:solidFill>
              </a:rPr>
              <a:t> 후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BOARD_001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목록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BOADR_001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수정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BOARD_004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343495" y="246373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ain&gt;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게시판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게시 글 상세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5148064" y="245125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29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289" y="606017"/>
            <a:ext cx="4002827" cy="4305993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93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게시 글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BOARD_004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818128" y="461149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수정 하기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글 수정</a:t>
            </a:r>
            <a:r>
              <a:rPr lang="ko-KR" altLang="en-US" sz="800" dirty="0" smtClean="0">
                <a:solidFill>
                  <a:prstClr val="black"/>
                </a:solidFill>
              </a:rPr>
              <a:t> 후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 페이지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뒤로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 페이지로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059832" y="462251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ain&gt;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게시판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게시 글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33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94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err="1" smtClean="0">
                <a:solidFill>
                  <a:prstClr val="white">
                    <a:lumMod val="30000"/>
                  </a:prstClr>
                </a:solidFill>
              </a:rPr>
              <a:t>캠핑장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검색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CAMP_000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숫자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해당 번호 페이지로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err="1" smtClean="0">
                <a:solidFill>
                  <a:prstClr val="black"/>
                </a:solidFill>
              </a:rPr>
              <a:t>캠핑장</a:t>
            </a:r>
            <a:r>
              <a:rPr lang="ko-KR" altLang="en-US" sz="800" dirty="0" smtClean="0">
                <a:solidFill>
                  <a:prstClr val="black"/>
                </a:solidFill>
              </a:rPr>
              <a:t> 이름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CAMP_001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ain&gt;</a:t>
            </a:r>
            <a:r>
              <a:rPr lang="ko-KR" altLang="en-US" sz="800" dirty="0" err="1" smtClean="0">
                <a:solidFill>
                  <a:prstClr val="white">
                    <a:lumMod val="30000"/>
                  </a:prstClr>
                </a:solidFill>
              </a:rPr>
              <a:t>캠핑장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검색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8" y="771550"/>
            <a:ext cx="6308146" cy="3870028"/>
          </a:xfrm>
          <a:prstGeom prst="rect">
            <a:avLst/>
          </a:prstGeom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1633357" y="228624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311860" y="425145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8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1" y="748027"/>
            <a:ext cx="6611233" cy="4055971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95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err="1" smtClean="0">
                <a:solidFill>
                  <a:prstClr val="white">
                    <a:lumMod val="30000"/>
                  </a:prstClr>
                </a:solidFill>
              </a:rPr>
              <a:t>캠핑장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상세보기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CAMP_001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5855663" y="3747401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‘SNS </a:t>
            </a:r>
            <a:r>
              <a:rPr lang="ko-KR" altLang="en-US" sz="800" dirty="0" smtClean="0">
                <a:solidFill>
                  <a:prstClr val="black"/>
                </a:solidFill>
              </a:rPr>
              <a:t>공유하기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SNS </a:t>
            </a:r>
            <a:r>
              <a:rPr lang="ko-KR" altLang="en-US" sz="800" dirty="0" smtClean="0">
                <a:solidFill>
                  <a:prstClr val="black"/>
                </a:solidFill>
              </a:rPr>
              <a:t>공유된다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리</a:t>
            </a:r>
            <a:r>
              <a:rPr lang="ko-KR" altLang="en-US" sz="800" dirty="0" smtClean="0">
                <a:solidFill>
                  <a:prstClr val="black"/>
                </a:solidFill>
              </a:rPr>
              <a:t>뷰하기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REVIEW_001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523515" y="371139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M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ain&gt;</a:t>
            </a:r>
            <a:r>
              <a:rPr lang="ko-KR" altLang="en-US" sz="800" dirty="0" err="1" smtClean="0">
                <a:solidFill>
                  <a:prstClr val="white">
                    <a:lumMod val="30000"/>
                  </a:prstClr>
                </a:solidFill>
              </a:rPr>
              <a:t>캠핑장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err="1" smtClean="0">
                <a:solidFill>
                  <a:prstClr val="white">
                    <a:lumMod val="30000"/>
                  </a:prstClr>
                </a:solidFill>
              </a:rPr>
              <a:t>캠핑장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상세보기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03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96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리뷰 게시판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REVIEW_000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글의 제목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REVIEW_002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번호 입력 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해당 번호 페이지 노출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글쓰기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REVIEW_001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ain&gt;</a:t>
            </a:r>
            <a:r>
              <a:rPr lang="ko-KR" altLang="en-US" sz="800" dirty="0" err="1" smtClean="0">
                <a:solidFill>
                  <a:prstClr val="white">
                    <a:lumMod val="30000"/>
                  </a:prstClr>
                </a:solidFill>
              </a:rPr>
              <a:t>캠핑장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검색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리뷰 게시판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69048" y="699542"/>
            <a:ext cx="4671104" cy="4146326"/>
            <a:chOff x="1269048" y="699542"/>
            <a:chExt cx="4671104" cy="414632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9048" y="699542"/>
              <a:ext cx="4671104" cy="414632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2080" y="1224903"/>
              <a:ext cx="506390" cy="495010"/>
            </a:xfrm>
            <a:prstGeom prst="rect">
              <a:avLst/>
            </a:prstGeom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5309194" y="1267002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2123728" y="176652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2951820" y="449156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35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85" y="685955"/>
            <a:ext cx="3905831" cy="4197902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97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리뷰 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작성하기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REVIEW_001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작성 하기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 글 작성 후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 페이지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뒤로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 </a:t>
            </a:r>
            <a:r>
              <a:rPr lang="ko-KR" altLang="en-US" sz="800" dirty="0" smtClean="0">
                <a:solidFill>
                  <a:prstClr val="black"/>
                </a:solidFill>
              </a:rPr>
              <a:t>페이지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ain&gt;</a:t>
            </a:r>
            <a:r>
              <a:rPr lang="ko-KR" altLang="en-US" sz="800" dirty="0" err="1" smtClean="0">
                <a:solidFill>
                  <a:prstClr val="white">
                    <a:lumMod val="30000"/>
                  </a:prstClr>
                </a:solidFill>
              </a:rPr>
              <a:t>캠핑장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검색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리뷰 작성하기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095836" y="4575493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890746" y="453574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79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91530"/>
            <a:ext cx="4381665" cy="4353541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98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리뷰 글 상세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REVIEW_002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3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667531" y="345936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삭제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글 삭제</a:t>
            </a:r>
            <a:r>
              <a:rPr lang="ko-KR" altLang="en-US" sz="800" dirty="0" smtClean="0">
                <a:solidFill>
                  <a:prstClr val="black"/>
                </a:solidFill>
              </a:rPr>
              <a:t> 후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REVIEW</a:t>
            </a:r>
            <a:r>
              <a:rPr lang="en-US" altLang="ko-KR" sz="800" dirty="0" smtClean="0">
                <a:solidFill>
                  <a:prstClr val="black"/>
                </a:solidFill>
              </a:rPr>
              <a:t>_000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목록</a:t>
            </a:r>
            <a:r>
              <a:rPr lang="en-US" altLang="ko-KR" sz="800" dirty="0" smtClean="0">
                <a:solidFill>
                  <a:prstClr val="black"/>
                </a:solidFill>
              </a:rPr>
              <a:t>’ </a:t>
            </a:r>
            <a:r>
              <a:rPr lang="ko-KR" altLang="en-US" sz="800" dirty="0" smtClean="0">
                <a:solidFill>
                  <a:prstClr val="black"/>
                </a:solidFill>
              </a:rPr>
              <a:t>선택 시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>
                <a:solidFill>
                  <a:prstClr val="black"/>
                </a:solidFill>
              </a:rPr>
              <a:t>REVIEW_000 </a:t>
            </a:r>
            <a:r>
              <a:rPr lang="ko-KR" altLang="en-US" sz="800" dirty="0" smtClean="0">
                <a:solidFill>
                  <a:prstClr val="black"/>
                </a:solidFill>
              </a:rPr>
              <a:t>로 이동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수정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REVIEW_003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4295010" y="3459369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>
                <a:solidFill>
                  <a:prstClr val="white">
                    <a:lumMod val="30000"/>
                  </a:prstClr>
                </a:solidFill>
              </a:rPr>
              <a:t>m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ain&gt;</a:t>
            </a:r>
            <a:r>
              <a:rPr lang="ko-KR" altLang="en-US" sz="800" dirty="0" err="1" smtClean="0">
                <a:solidFill>
                  <a:prstClr val="white">
                    <a:lumMod val="30000"/>
                  </a:prstClr>
                </a:solidFill>
              </a:rPr>
              <a:t>캠</a:t>
            </a:r>
            <a:r>
              <a:rPr lang="ko-KR" altLang="en-US" sz="800" dirty="0" err="1" smtClean="0">
                <a:solidFill>
                  <a:prstClr val="white">
                    <a:lumMod val="30000"/>
                  </a:prstClr>
                </a:solidFill>
              </a:rPr>
              <a:t>핑장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검색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리뷰 글 상세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5040052" y="3446888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rgbClr val="C75252"/>
                </a:solidFill>
              </a:rPr>
              <a:t>3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98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8" y="591530"/>
            <a:ext cx="3998635" cy="4365857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6288" y="300493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76288" y="343812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8800" y="4767262"/>
            <a:ext cx="2133600" cy="273843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 sz="1000">
                <a:solidFill>
                  <a:srgbClr val="333333"/>
                </a:solidFill>
              </a:rPr>
              <a:pPr>
                <a:defRPr lang="ko-KR" altLang="en-US"/>
              </a:pPr>
              <a:t>99</a:t>
            </a:fld>
            <a:endParaRPr lang="en-US" altLang="en-US" sz="1000">
              <a:solidFill>
                <a:srgbClr val="333333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76288" y="4319155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46800" y="4319155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9B35E3-E86D-4B73-82D6-02A6258A9774}"/>
              </a:ext>
            </a:extLst>
          </p:cNvPr>
          <p:cNvSpPr/>
          <p:nvPr/>
        </p:nvSpPr>
        <p:spPr>
          <a:xfrm>
            <a:off x="110205" y="555526"/>
            <a:ext cx="669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9683E-BA49-4B8E-A0DC-E0DBA4C8E3E0}"/>
              </a:ext>
            </a:extLst>
          </p:cNvPr>
          <p:cNvSpPr txBox="1"/>
          <p:nvPr/>
        </p:nvSpPr>
        <p:spPr>
          <a:xfrm>
            <a:off x="136749" y="282115"/>
            <a:ext cx="17208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리뷰 글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4E697-F0EF-4278-9DA6-E32A32A22509}"/>
              </a:ext>
            </a:extLst>
          </p:cNvPr>
          <p:cNvSpPr txBox="1"/>
          <p:nvPr/>
        </p:nvSpPr>
        <p:spPr>
          <a:xfrm>
            <a:off x="6540480" y="282115"/>
            <a:ext cx="1415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00">
                <a:solidFill>
                  <a:prstClr val="white">
                    <a:lumMod val="30000"/>
                  </a:prstClr>
                </a:solidFill>
              </a:rPr>
              <a:t>공통</a:t>
            </a:r>
            <a:endParaRPr lang="en-US" altLang="ko-KR" sz="800">
              <a:solidFill>
                <a:prstClr val="white">
                  <a:lumMod val="30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16D83-DCAF-433A-8CF0-392635B6F9D8}"/>
              </a:ext>
            </a:extLst>
          </p:cNvPr>
          <p:cNvSpPr txBox="1"/>
          <p:nvPr/>
        </p:nvSpPr>
        <p:spPr>
          <a:xfrm>
            <a:off x="7965600" y="28936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REVIEW</a:t>
            </a:r>
            <a:r>
              <a:rPr lang="en-US" altLang="ko-KR" sz="800" dirty="0" smtClean="0">
                <a:solidFill>
                  <a:prstClr val="black"/>
                </a:solidFill>
              </a:rPr>
              <a:t>_003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88" y="127558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88" y="170877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88" y="214196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88" y="3004938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4884" y="343812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88" y="3871314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88" y="84240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6800" y="84240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88" y="1275588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800" y="127558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288" y="1708776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6800" y="170877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6288" y="213856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6800" y="213856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88" y="257175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6800" y="257175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6800" y="3004938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6800" y="343812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88" y="3871314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46800" y="387131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876000" y="4305600"/>
            <a:ext cx="21564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82139" y="126700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000" y="1722330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839439" y="4611497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rgbClr val="C75252"/>
                </a:solidFill>
              </a:rPr>
              <a:t>2</a:t>
            </a:r>
            <a:endParaRPr lang="ko-KR" altLang="en-US" sz="1000" b="1" dirty="0">
              <a:solidFill>
                <a:srgbClr val="C7525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14841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17A73-1201-4A82-B40F-C08940BF7FE5}"/>
              </a:ext>
            </a:extLst>
          </p:cNvPr>
          <p:cNvSpPr txBox="1"/>
          <p:nvPr/>
        </p:nvSpPr>
        <p:spPr>
          <a:xfrm>
            <a:off x="7236296" y="12756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수정 하기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</a:t>
            </a:r>
            <a:r>
              <a:rPr lang="ko-KR" altLang="en-US" sz="800" dirty="0">
                <a:solidFill>
                  <a:prstClr val="black"/>
                </a:solidFill>
              </a:rPr>
              <a:t>시 </a:t>
            </a:r>
            <a:r>
              <a:rPr lang="ko-KR" altLang="en-US" sz="800" dirty="0" smtClean="0">
                <a:solidFill>
                  <a:prstClr val="black"/>
                </a:solidFill>
              </a:rPr>
              <a:t>글 수정</a:t>
            </a:r>
            <a:r>
              <a:rPr lang="ko-KR" altLang="en-US" sz="800" dirty="0" smtClean="0">
                <a:solidFill>
                  <a:prstClr val="black"/>
                </a:solidFill>
              </a:rPr>
              <a:t> 후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 페이지</a:t>
            </a:r>
            <a:r>
              <a:rPr lang="ko-KR" altLang="en-US" sz="800" dirty="0" smtClean="0">
                <a:solidFill>
                  <a:prstClr val="black"/>
                </a:solidFill>
              </a:rPr>
              <a:t>로 </a:t>
            </a:r>
            <a:r>
              <a:rPr lang="ko-KR" altLang="en-US" sz="8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AEF0-341C-407A-9963-6D1D8E9B54F1}"/>
              </a:ext>
            </a:extLst>
          </p:cNvPr>
          <p:cNvSpPr txBox="1"/>
          <p:nvPr/>
        </p:nvSpPr>
        <p:spPr>
          <a:xfrm>
            <a:off x="7258667" y="1706184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13937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3DCAB-52BF-43A2-B267-3845258F23F8}"/>
              </a:ext>
            </a:extLst>
          </p:cNvPr>
          <p:cNvSpPr txBox="1"/>
          <p:nvPr/>
        </p:nvSpPr>
        <p:spPr>
          <a:xfrm>
            <a:off x="7258667" y="17001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13939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76288" y="2994339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72846A-6F87-41C7-8648-068D685EF235}"/>
              </a:ext>
            </a:extLst>
          </p:cNvPr>
          <p:cNvSpPr txBox="1"/>
          <p:nvPr/>
        </p:nvSpPr>
        <p:spPr>
          <a:xfrm>
            <a:off x="7246800" y="836406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black"/>
                </a:solidFill>
              </a:rPr>
              <a:t>‘</a:t>
            </a:r>
            <a:r>
              <a:rPr lang="ko-KR" altLang="en-US" sz="800" dirty="0" smtClean="0">
                <a:solidFill>
                  <a:prstClr val="black"/>
                </a:solidFill>
              </a:rPr>
              <a:t>뒤로 가기</a:t>
            </a:r>
            <a:r>
              <a:rPr lang="en-US" altLang="ko-KR" sz="800" dirty="0" smtClean="0">
                <a:solidFill>
                  <a:prstClr val="black"/>
                </a:solidFill>
              </a:rPr>
              <a:t>’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클릭 시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800" dirty="0" smtClean="0">
                <a:solidFill>
                  <a:prstClr val="black"/>
                </a:solidFill>
              </a:rPr>
              <a:t>이전 페이지로 </a:t>
            </a:r>
            <a:r>
              <a:rPr lang="ko-KR" altLang="en-US" sz="800" dirty="0" smtClean="0">
                <a:solidFill>
                  <a:prstClr val="black"/>
                </a:solidFill>
              </a:rPr>
              <a:t>이동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6288" y="2568312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46800" y="256831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5C5DC1B-274B-469F-B055-8E7E4F38BD24}"/>
              </a:ext>
            </a:extLst>
          </p:cNvPr>
          <p:cNvSpPr txBox="1"/>
          <p:nvPr/>
        </p:nvSpPr>
        <p:spPr>
          <a:xfrm>
            <a:off x="6876256" y="2578161"/>
            <a:ext cx="372163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8747DC-A363-4D76-87BB-CD51AA6D5E4B}"/>
              </a:ext>
            </a:extLst>
          </p:cNvPr>
          <p:cNvSpPr txBox="1"/>
          <p:nvPr/>
        </p:nvSpPr>
        <p:spPr>
          <a:xfrm>
            <a:off x="7258667" y="2569122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276DB-15F4-4D96-95AB-82C99D577269}"/>
              </a:ext>
            </a:extLst>
          </p:cNvPr>
          <p:cNvSpPr txBox="1"/>
          <p:nvPr/>
        </p:nvSpPr>
        <p:spPr>
          <a:xfrm>
            <a:off x="7248163" y="2569140"/>
            <a:ext cx="1767600" cy="43318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043733-EA61-40B7-B1FE-1EE28E11C423}"/>
              </a:ext>
            </a:extLst>
          </p:cNvPr>
          <p:cNvSpPr/>
          <p:nvPr/>
        </p:nvSpPr>
        <p:spPr>
          <a:xfrm>
            <a:off x="3023828" y="4622515"/>
            <a:ext cx="300513" cy="300513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64800" rIns="46800" bIns="72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rgbClr val="C75252"/>
                </a:solidFill>
              </a:rPr>
              <a:t>1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76256" y="2535746"/>
            <a:ext cx="2139516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5B09AA-F5E3-4DAB-BB08-0E1A0518AA46}"/>
              </a:ext>
            </a:extLst>
          </p:cNvPr>
          <p:cNvSpPr txBox="1"/>
          <p:nvPr/>
        </p:nvSpPr>
        <p:spPr>
          <a:xfrm>
            <a:off x="1893013" y="282115"/>
            <a:ext cx="45930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M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ain&gt;</a:t>
            </a:r>
            <a:r>
              <a:rPr lang="ko-KR" altLang="en-US" sz="800" dirty="0" err="1" smtClean="0">
                <a:solidFill>
                  <a:prstClr val="white">
                    <a:lumMod val="30000"/>
                  </a:prstClr>
                </a:solidFill>
              </a:rPr>
              <a:t>캠핑장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 검색</a:t>
            </a:r>
            <a:r>
              <a:rPr lang="en-US" altLang="ko-KR" sz="800" dirty="0" smtClean="0">
                <a:solidFill>
                  <a:prstClr val="white">
                    <a:lumMod val="30000"/>
                  </a:prstClr>
                </a:solidFill>
              </a:rPr>
              <a:t>&gt;</a:t>
            </a:r>
            <a:r>
              <a:rPr lang="ko-KR" altLang="en-US" sz="800" dirty="0" smtClean="0">
                <a:solidFill>
                  <a:prstClr val="white">
                    <a:lumMod val="30000"/>
                  </a:prstClr>
                </a:solidFill>
              </a:rPr>
              <a:t>리뷰 글 수정</a:t>
            </a:r>
            <a:endParaRPr lang="en-US" altLang="ko-KR" sz="800" dirty="0">
              <a:solidFill>
                <a:prstClr val="white">
                  <a:lumMod val="3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69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17935</TotalTime>
  <Words>3401</Words>
  <Application>Microsoft Office PowerPoint</Application>
  <PresentationFormat>화면 슬라이드 쇼(16:9)</PresentationFormat>
  <Paragraphs>1223</Paragraphs>
  <Slides>100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5" baseType="lpstr">
      <vt:lpstr>굴림</vt:lpstr>
      <vt:lpstr>맑은 고딕</vt:lpstr>
      <vt:lpstr>함초롬돋움</vt:lpstr>
      <vt:lpstr>Arial</vt:lpstr>
      <vt:lpstr>1_한컴오피스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data-20</cp:lastModifiedBy>
  <cp:revision>1041</cp:revision>
  <dcterms:created xsi:type="dcterms:W3CDTF">2017-10-25T01:09:44Z</dcterms:created>
  <dcterms:modified xsi:type="dcterms:W3CDTF">2019-10-19T17:43:57Z</dcterms:modified>
</cp:coreProperties>
</file>