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dataset/15021139/standard.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rgbClr val="00C0B6"/>
                </a:solidFill>
              </a:rPr>
              <a:t>캠핑 어때</a:t>
            </a:r>
            <a:r>
              <a:rPr lang="en-US" altLang="ko-KR" dirty="0" smtClean="0">
                <a:solidFill>
                  <a:srgbClr val="00C0B6"/>
                </a:solidFill>
              </a:rPr>
              <a:t>?</a:t>
            </a:r>
            <a:endParaRPr lang="ko-KR" altLang="en-US" dirty="0">
              <a:solidFill>
                <a:srgbClr val="00C0B6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1920110014-</a:t>
            </a:r>
            <a:r>
              <a:rPr lang="ko-KR" altLang="en-US" dirty="0" smtClean="0"/>
              <a:t>박찬희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r="1648"/>
          <a:stretch/>
        </p:blipFill>
        <p:spPr>
          <a:xfrm>
            <a:off x="7406640" y="-8313"/>
            <a:ext cx="4796444" cy="46786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9" r="17814"/>
          <a:stretch/>
        </p:blipFill>
        <p:spPr>
          <a:xfrm>
            <a:off x="6059979" y="2187924"/>
            <a:ext cx="1596044" cy="24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6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 및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아이디어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캠핑을 처음가려하는 사람들은 무엇을 준비해야하고 어떻게 즐겨야 하는지에 어려움을 느끼고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많이 가본 사람들은 좋은 곳을 추천하거나 정보를 나누고 싶어 하는 경우가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주요 프로그램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캠핑을 </a:t>
            </a:r>
            <a:r>
              <a:rPr lang="ko-KR" altLang="en-US" dirty="0"/>
              <a:t>가기 위해 </a:t>
            </a:r>
            <a:r>
              <a:rPr lang="ko-KR" altLang="en-US" dirty="0" smtClean="0"/>
              <a:t>준비해야 할 기초 지식들을 알려준다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서울 </a:t>
            </a:r>
            <a:r>
              <a:rPr lang="ko-KR" altLang="en-US" dirty="0"/>
              <a:t>수도권 지역의 캠핑장의 </a:t>
            </a:r>
            <a:r>
              <a:rPr lang="ko-KR" altLang="en-US" dirty="0" smtClean="0"/>
              <a:t>위치를 알려준다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캠핑을 </a:t>
            </a:r>
            <a:r>
              <a:rPr lang="ko-KR" altLang="en-US" dirty="0"/>
              <a:t>많이 가 본 </a:t>
            </a:r>
            <a:r>
              <a:rPr lang="ko-KR" altLang="en-US" dirty="0" smtClean="0"/>
              <a:t>사람들의 추천과 리뷰를 공유할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43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사용기술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공공데이터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Spring, SQL Developer, </a:t>
            </a:r>
            <a:r>
              <a:rPr lang="ko-KR" altLang="en-US" dirty="0" smtClean="0"/>
              <a:t>공공데이터포털</a:t>
            </a:r>
            <a:r>
              <a:rPr lang="ko-KR" altLang="en-US" b="1" dirty="0" smtClean="0"/>
              <a:t> 오픈 </a:t>
            </a:r>
            <a:r>
              <a:rPr lang="en-US" altLang="ko-KR" b="1" dirty="0" smtClean="0"/>
              <a:t>API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google </a:t>
            </a:r>
            <a:r>
              <a:rPr lang="ko-KR" altLang="en-US" b="1" dirty="0" smtClean="0"/>
              <a:t>지도 </a:t>
            </a:r>
            <a:r>
              <a:rPr lang="en-US" altLang="ko-KR" b="1" dirty="0" smtClean="0"/>
              <a:t>API</a:t>
            </a:r>
            <a:r>
              <a:rPr lang="ko-KR" altLang="en-US" b="1" dirty="0" smtClean="0"/>
              <a:t>를 사용해서 만들 계획이다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공공데이터포털의 전국 야영</a:t>
            </a:r>
            <a:r>
              <a:rPr lang="en-US" altLang="ko-KR" b="1" dirty="0"/>
              <a:t>(</a:t>
            </a:r>
            <a:r>
              <a:rPr lang="ko-KR" altLang="en-US" b="1" dirty="0"/>
              <a:t>캠핑</a:t>
            </a:r>
            <a:r>
              <a:rPr lang="en-US" altLang="ko-KR" b="1" dirty="0"/>
              <a:t>)</a:t>
            </a:r>
            <a:r>
              <a:rPr lang="ko-KR" altLang="en-US" b="1" dirty="0" smtClean="0"/>
              <a:t>장표준데이터의 일부를 </a:t>
            </a:r>
            <a:r>
              <a:rPr lang="ko-KR" altLang="en-US" b="1" dirty="0" smtClean="0"/>
              <a:t>사용할 것이다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smtClean="0">
                <a:hlinkClick r:id="rId2"/>
              </a:rPr>
              <a:t>     (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www.data.go.kr/dataset/15021139/standard.do</a:t>
            </a:r>
            <a:r>
              <a:rPr lang="en-US" altLang="ko-KR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3798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558</TotalTime>
  <Words>101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캠핑 어때?</vt:lpstr>
      <vt:lpstr>설명 및 기능</vt:lpstr>
      <vt:lpstr>사용기술 및 공공데이터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캠핑 어때?</dc:title>
  <dc:creator>data-20</dc:creator>
  <cp:lastModifiedBy>data-20</cp:lastModifiedBy>
  <cp:revision>9</cp:revision>
  <dcterms:created xsi:type="dcterms:W3CDTF">2019-08-27T05:04:20Z</dcterms:created>
  <dcterms:modified xsi:type="dcterms:W3CDTF">2019-08-27T14:28:19Z</dcterms:modified>
</cp:coreProperties>
</file>