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5" r:id="rId9"/>
    <p:sldId id="270" r:id="rId10"/>
    <p:sldId id="266" r:id="rId11"/>
    <p:sldId id="267" r:id="rId12"/>
    <p:sldId id="268" r:id="rId13"/>
    <p:sldId id="278" r:id="rId14"/>
    <p:sldId id="271" r:id="rId15"/>
    <p:sldId id="273" r:id="rId16"/>
    <p:sldId id="272" r:id="rId17"/>
    <p:sldId id="274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C29F-8C52-47F5-863E-5232EFD3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6F0E6-526B-4C14-8EB8-FC6767A6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E34B-266A-4E95-A5E1-9D26AE25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90FBB-F480-4A51-83A4-42AB6FE6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8A2B3-5427-4355-8B89-BFF0185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AE9E-2172-438A-8997-282B509B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78518-CACD-4ABF-AB97-F96584DA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8E24F-9812-4699-9AC0-8C974E58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4E230-C5F8-4ABC-AA33-3AF1CCF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CAA50-D636-4592-9B4A-3A4B5D6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76DA6-2956-46E1-ADFF-6A08ACF9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458EA-30A3-483E-8345-302CC599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58A8-F400-4E42-ACAF-8262E527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EDAA-4ACA-4BB6-9086-6478369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6398C-F971-40BB-B017-0C68477C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175-23FE-4185-B21D-DDAE597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9BA2A-20F6-4C57-BC77-41B91B76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14E9C-C8E5-4968-B53C-A9AAADA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0086A-3844-4BBE-8B01-E98598D4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4049C-6CF9-42C9-8B0E-9538521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D4BE8-61A4-447B-8296-932ED399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B813C-9906-4464-B316-C59944B0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96D9-1946-4C2B-8DB9-9179AFF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551AD-7462-4BAF-B8C8-417FCE3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EFAF-9ED0-4751-934F-29EABF16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2DFC-B4A8-461A-AD4A-32A9D8C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95EB6-CC01-425F-A617-112865D9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E6093-E781-47FE-A805-762801DF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7904C-0E20-4A92-A017-6D8A285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3431D-D21B-4CAF-9DD5-947664B6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5BC5C-D409-4CCA-89FD-43C4B8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9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161F2-E77D-4C74-B166-5CE8503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04C2-4261-4CBC-8456-6622EC94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1FEB7-86D3-4A70-AC8E-BE856108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9988A-99E3-4B92-8BD6-19E8EC9E0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18507-8795-46E5-85AB-A966CAEA0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2273A-DE46-4C27-A745-AE6E6A6B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F0B3CB-A889-42D2-AA8A-01F0C5E5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77C4F-3C68-43FF-96B6-7AD3B425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ED84D-24EE-4590-8924-1E379666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D975D-F5F9-486A-857F-1E0A4867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D51AC-3604-44A8-B525-62294A7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A203E-3699-4D75-B212-E82E475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5D95A-7E8B-4D2A-A3E5-1BD79C2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3A176-6DB4-476B-BC4F-9DDDDB97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D5780-4924-43BC-8409-834B551B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B006-B68E-493C-9D4A-BEB51406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6D572-48B6-4C40-9350-59322D11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BB4B0-9A5A-44DA-B03E-C6D29A4A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CB98-9498-4957-A936-6FD60629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EE308-F02C-4658-83BA-3669F9F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A9535-8641-49B3-82A1-2AFD072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A679-7A92-469C-A84F-D7E9F43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8B2B8-3238-4B48-949A-2A1724EB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88794-BF41-46D7-BC36-31C7A331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2D25-6305-4914-BB90-A8D2A3B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328CD-98BB-4522-917A-B21D40B3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CE82C-9064-4435-858B-E7430E8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C6EDB-E2E1-4B4F-AC6B-F6007328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B69D6-03B2-4D59-B28A-85E4F44A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B16C-2948-42BE-8B7F-DEDA1889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7DEA-AD56-46E1-9D40-B4F23D01E956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0507E-BEEC-4C96-9DAF-92E1A922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56A6-3A1D-4446-B73F-6F37DA6D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40937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</a:t>
            </a:r>
            <a:r>
              <a:rPr lang="ko-KR" altLang="en-US" sz="6000" b="1" dirty="0">
                <a:solidFill>
                  <a:schemeClr val="accent5"/>
                </a:solidFill>
              </a:rPr>
              <a:t>을 기반으로 한</a:t>
            </a:r>
            <a:endParaRPr lang="en-US" altLang="ko-KR" sz="6000" b="1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Text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1EC8C-FD76-4F78-AC42-F77C9DE94C9C}"/>
              </a:ext>
            </a:extLst>
          </p:cNvPr>
          <p:cNvSpPr txBox="1"/>
          <p:nvPr/>
        </p:nvSpPr>
        <p:spPr>
          <a:xfrm>
            <a:off x="0" y="188686"/>
            <a:ext cx="1194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i="1" dirty="0"/>
              <a:t>COSE471(02); Spring quarter, 2017</a:t>
            </a:r>
          </a:p>
        </p:txBody>
      </p:sp>
    </p:spTree>
    <p:extLst>
      <p:ext uri="{BB962C8B-B14F-4D97-AF65-F5344CB8AC3E}">
        <p14:creationId xmlns:p14="http://schemas.microsoft.com/office/powerpoint/2010/main" val="27514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Hierarchical </a:t>
            </a:r>
            <a:r>
              <a:rPr lang="en-US" altLang="ko-KR" sz="2500" b="1" dirty="0" err="1"/>
              <a:t>Softmax</a:t>
            </a:r>
            <a:endParaRPr lang="en-US" altLang="ko-KR" sz="25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58305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6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Negative Sampling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8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Code Optimizing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DFDC0B-A3C7-4BCE-A4D5-6F0E24A0C7B1}"/>
              </a:ext>
            </a:extLst>
          </p:cNvPr>
          <p:cNvSpPr txBox="1"/>
          <p:nvPr/>
        </p:nvSpPr>
        <p:spPr>
          <a:xfrm>
            <a:off x="1187534" y="2202873"/>
            <a:ext cx="100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스탑워드</a:t>
            </a:r>
            <a:r>
              <a:rPr lang="ko-KR" altLang="en-US" dirty="0"/>
              <a:t> 제거하고 </a:t>
            </a:r>
          </a:p>
        </p:txBody>
      </p:sp>
    </p:spTree>
    <p:extLst>
      <p:ext uri="{BB962C8B-B14F-4D97-AF65-F5344CB8AC3E}">
        <p14:creationId xmlns:p14="http://schemas.microsoft.com/office/powerpoint/2010/main" val="12719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https://github.com/pch8944/DS_Word2Vec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3330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6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171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Implicit Represent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179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5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Explicit Represent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7197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4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Plan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4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Why?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67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Progress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633758" y="1480451"/>
            <a:ext cx="89244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팀원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2012210106 </a:t>
            </a:r>
            <a:r>
              <a:rPr lang="ko-KR" altLang="en-US" sz="2500" b="1" dirty="0" err="1"/>
              <a:t>박찬혁</a:t>
            </a:r>
            <a:endParaRPr lang="en-US" altLang="ko-KR" sz="2500" b="1" dirty="0"/>
          </a:p>
          <a:p>
            <a:r>
              <a:rPr lang="en-US" altLang="ko-KR" sz="2500" b="1" dirty="0"/>
              <a:t>2014210097 </a:t>
            </a:r>
            <a:r>
              <a:rPr lang="ko-KR" altLang="en-US" sz="2500" b="1" dirty="0"/>
              <a:t>박준형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모델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Skip-gram with hierarchical </a:t>
            </a:r>
            <a:r>
              <a:rPr lang="en-US" altLang="ko-KR" sz="2500" b="1" dirty="0" err="1"/>
              <a:t>softmax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언어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C/C++, Python3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데이터파일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text8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CF26C-6DFA-49D7-A922-BB133CEE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02908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65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487544"/>
            <a:ext cx="98169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참고문헌</a:t>
            </a:r>
            <a:endParaRPr lang="en-US" altLang="ko-KR" sz="2500" b="1" dirty="0"/>
          </a:p>
          <a:p>
            <a:r>
              <a:rPr lang="ko-KR" altLang="en-US" sz="2500" b="1" dirty="0"/>
              <a:t>논문</a:t>
            </a:r>
            <a:r>
              <a:rPr lang="en-US" altLang="ko-KR" sz="2500" b="1" dirty="0"/>
              <a:t>1</a:t>
            </a:r>
          </a:p>
          <a:p>
            <a:r>
              <a:rPr lang="ko-KR" altLang="en-US" sz="2500" b="1" dirty="0"/>
              <a:t>논문</a:t>
            </a:r>
            <a:r>
              <a:rPr lang="en-US" altLang="ko-KR" sz="2500" b="1" dirty="0"/>
              <a:t>2</a:t>
            </a:r>
          </a:p>
          <a:p>
            <a:r>
              <a:rPr lang="en-US" altLang="ko-KR" sz="2500" b="1" dirty="0"/>
              <a:t>http://mccormickml.com/2016/04/19/word2vec-tutorial-the-skip-gram-model/</a:t>
            </a:r>
          </a:p>
          <a:p>
            <a:r>
              <a:rPr lang="en-US" altLang="ko-KR" sz="2500" b="1" dirty="0"/>
              <a:t>https://code.google.com/archive/p/word2vec/</a:t>
            </a:r>
          </a:p>
        </p:txBody>
      </p:sp>
    </p:spTree>
    <p:extLst>
      <p:ext uri="{BB962C8B-B14F-4D97-AF65-F5344CB8AC3E}">
        <p14:creationId xmlns:p14="http://schemas.microsoft.com/office/powerpoint/2010/main" val="95084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21748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Training Sample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72745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1026" name="Picture 2" descr="교육 데이터">
            <a:extLst>
              <a:ext uri="{FF2B5EF4-FFF2-40B4-BE49-F238E27FC236}">
                <a16:creationId xmlns:a16="http://schemas.microsoft.com/office/drawing/2014/main" id="{123CAD31-97C9-4AF2-B05C-C612B234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48" y="2178151"/>
            <a:ext cx="6974505" cy="41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Model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54379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050" name="Picture 2" descr="http://cfile10.uf.tistory.com/image/2174EE3E58C0FE102FC125">
            <a:extLst>
              <a:ext uri="{FF2B5EF4-FFF2-40B4-BE49-F238E27FC236}">
                <a16:creationId xmlns:a16="http://schemas.microsoft.com/office/drawing/2014/main" id="{4FCC6AA9-B426-48F6-BC34-510F1C35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09" y="2162776"/>
            <a:ext cx="3458497" cy="40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6.uf.tistory.com/image/21737F3358C233A4012DCC">
            <a:extLst>
              <a:ext uri="{FF2B5EF4-FFF2-40B4-BE49-F238E27FC236}">
                <a16:creationId xmlns:a16="http://schemas.microsoft.com/office/drawing/2014/main" id="{F98A1E0F-F1EB-4A8F-BD96-97951F3C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76" y="2111937"/>
            <a:ext cx="3752621" cy="42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Layer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82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3074" name="Picture 2" descr="스킵 그램 신경망 구조">
            <a:extLst>
              <a:ext uri="{FF2B5EF4-FFF2-40B4-BE49-F238E27FC236}">
                <a16:creationId xmlns:a16="http://schemas.microsoft.com/office/drawing/2014/main" id="{3C856AF1-71C7-4DCD-A8F0-E2F1821F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47" y="1928779"/>
            <a:ext cx="7498906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1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Learning algorithm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50069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75D18F-48BC-4380-8244-A9CF654D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67" y="1986049"/>
            <a:ext cx="2133600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63491F-F4B3-4826-B54A-782658A2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4" y="2640695"/>
            <a:ext cx="4057650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82423-7D4D-472F-8136-C6DDA859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49" y="4505213"/>
            <a:ext cx="3848100" cy="192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0F5F85-5542-4C46-AB11-53B688EF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366" y="1448489"/>
            <a:ext cx="2400300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ACCEAD-E59F-4A9F-8175-AA36380D3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257" y="2058305"/>
            <a:ext cx="1590675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FA8F4D-0200-4C91-9F70-1685F0881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82" y="3029037"/>
            <a:ext cx="3286125" cy="79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6EA4D6-930F-41C2-B55F-9C4DC6810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044" y="3903715"/>
            <a:ext cx="5286375" cy="1190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A228E-C6D4-494A-A50B-5D8F0F4A8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9067" y="5177072"/>
            <a:ext cx="2466975" cy="533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130772-A409-4698-9933-686BE04D1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5446" y="5745565"/>
            <a:ext cx="2057400" cy="876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3E0687-063F-408E-82B7-435B8FF32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242" y="3677275"/>
            <a:ext cx="3838575" cy="5048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5EAFB6-6068-4A4E-BF01-43E78F617FE4}"/>
              </a:ext>
            </a:extLst>
          </p:cNvPr>
          <p:cNvCxnSpPr/>
          <p:nvPr/>
        </p:nvCxnSpPr>
        <p:spPr>
          <a:xfrm>
            <a:off x="6045199" y="1515782"/>
            <a:ext cx="0" cy="4913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Optimizing</a:t>
            </a:r>
          </a:p>
        </p:txBody>
      </p:sp>
    </p:spTree>
    <p:extLst>
      <p:ext uri="{BB962C8B-B14F-4D97-AF65-F5344CB8AC3E}">
        <p14:creationId xmlns:p14="http://schemas.microsoft.com/office/powerpoint/2010/main" val="31404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Input Filtering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3D7C8A-ECF3-4E38-A351-A265D6887F0D}"/>
              </a:ext>
            </a:extLst>
          </p:cNvPr>
          <p:cNvSpPr txBox="1"/>
          <p:nvPr/>
        </p:nvSpPr>
        <p:spPr>
          <a:xfrm>
            <a:off x="1187534" y="2202873"/>
            <a:ext cx="1006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스탑워드</a:t>
            </a:r>
            <a:r>
              <a:rPr lang="ko-KR" altLang="en-US" dirty="0"/>
              <a:t> 제거하고 적은 단어 제거 </a:t>
            </a:r>
          </a:p>
        </p:txBody>
      </p:sp>
    </p:spTree>
    <p:extLst>
      <p:ext uri="{BB962C8B-B14F-4D97-AF65-F5344CB8AC3E}">
        <p14:creationId xmlns:p14="http://schemas.microsoft.com/office/powerpoint/2010/main" val="40539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</Words>
  <Application>Microsoft Office PowerPoint</Application>
  <PresentationFormat>와이드스크린</PresentationFormat>
  <Paragraphs>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PCH</dc:creator>
  <cp:lastModifiedBy>PCH</cp:lastModifiedBy>
  <cp:revision>21</cp:revision>
  <dcterms:created xsi:type="dcterms:W3CDTF">2017-05-13T08:20:37Z</dcterms:created>
  <dcterms:modified xsi:type="dcterms:W3CDTF">2017-05-13T13:45:38Z</dcterms:modified>
</cp:coreProperties>
</file>